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1" r:id="rId4"/>
    <p:sldId id="259" r:id="rId5"/>
    <p:sldId id="260" r:id="rId6"/>
    <p:sldId id="263" r:id="rId7"/>
    <p:sldId id="262" r:id="rId8"/>
    <p:sldId id="293" r:id="rId9"/>
    <p:sldId id="265" r:id="rId10"/>
    <p:sldId id="264" r:id="rId11"/>
    <p:sldId id="294" r:id="rId12"/>
    <p:sldId id="258" r:id="rId13"/>
    <p:sldId id="266" r:id="rId14"/>
    <p:sldId id="295" r:id="rId15"/>
    <p:sldId id="267" r:id="rId16"/>
    <p:sldId id="268" r:id="rId17"/>
    <p:sldId id="296" r:id="rId18"/>
    <p:sldId id="269" r:id="rId19"/>
    <p:sldId id="270" r:id="rId20"/>
    <p:sldId id="297" r:id="rId21"/>
    <p:sldId id="271" r:id="rId22"/>
    <p:sldId id="272" r:id="rId23"/>
    <p:sldId id="298" r:id="rId24"/>
    <p:sldId id="273" r:id="rId25"/>
    <p:sldId id="284" r:id="rId26"/>
    <p:sldId id="299" r:id="rId27"/>
    <p:sldId id="275" r:id="rId28"/>
    <p:sldId id="279" r:id="rId29"/>
    <p:sldId id="300" r:id="rId30"/>
    <p:sldId id="277" r:id="rId31"/>
    <p:sldId id="276" r:id="rId32"/>
    <p:sldId id="301" r:id="rId33"/>
    <p:sldId id="278" r:id="rId34"/>
    <p:sldId id="280" r:id="rId35"/>
    <p:sldId id="302" r:id="rId36"/>
    <p:sldId id="281" r:id="rId37"/>
    <p:sldId id="282" r:id="rId38"/>
    <p:sldId id="303" r:id="rId39"/>
    <p:sldId id="283" r:id="rId40"/>
    <p:sldId id="274" r:id="rId41"/>
    <p:sldId id="304" r:id="rId42"/>
    <p:sldId id="285" r:id="rId43"/>
    <p:sldId id="286" r:id="rId44"/>
    <p:sldId id="305" r:id="rId45"/>
    <p:sldId id="288" r:id="rId46"/>
    <p:sldId id="287" r:id="rId47"/>
    <p:sldId id="292" r:id="rId48"/>
    <p:sldId id="28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3300"/>
    <a:srgbClr val="207E2B"/>
    <a:srgbClr val="30A90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1A16-0BA4-4E80-980E-63EE810A5CC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E39EF-147D-43FC-AC93-BF35DF46C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76D2-A8E4-4491-B85F-02030F65A17A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slide" Target="slide47.xml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2.gif"/><Relationship Id="rId5" Type="http://schemas.openxmlformats.org/officeDocument/2006/relationships/image" Target="../media/image30.jpeg"/><Relationship Id="rId10" Type="http://schemas.openxmlformats.org/officeDocument/2006/relationships/image" Target="../media/image31.jpeg"/><Relationship Id="rId4" Type="http://schemas.openxmlformats.org/officeDocument/2006/relationships/image" Target="../media/image18.jpeg"/><Relationship Id="rId9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101600">
              <a:srgbClr val="00B05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/>
            </a:r>
            <a:b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>«Моя семья»</a:t>
            </a:r>
            <a:b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r>
              <a:rPr lang="ru-RU" sz="53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/>
            </a:r>
            <a:br>
              <a:rPr lang="ru-RU" sz="53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endParaRPr lang="ru-RU" b="1" dirty="0">
              <a:solidFill>
                <a:srgbClr val="207E2B"/>
              </a:solidFill>
              <a:effectLst>
                <a:glow rad="101600">
                  <a:srgbClr val="30A90F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934178d3d3a166f56e6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17946">
            <a:off x="6239625" y="901279"/>
            <a:ext cx="2066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ЛАМА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22231" y="892951"/>
            <a:ext cx="1785950" cy="128588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929322" y="1357298"/>
            <a:ext cx="2428892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7329510" cy="9175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                *Подбери нужное по смыслу слово*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68174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любимей всех на свете?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 всю семью в ответе?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От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зарплаты до зарплаты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 мы делали без...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572008"/>
            <a:ext cx="251703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шляпы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572008"/>
            <a:ext cx="19335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папы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81575_25_06_2008_0967860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30286">
            <a:off x="6214471" y="886762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ШЛЯПЫ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000264" cy="171451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929322" y="1071546"/>
            <a:ext cx="2571768" cy="21431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857628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Семейный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уют: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Разговоры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улыбки,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Прощания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встречи,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Объятья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сердец,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Любовь и тепло,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Несмотря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ошибки,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рядом с детьми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лучший 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5643578"/>
            <a:ext cx="171046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5715016"/>
            <a:ext cx="224131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борец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076891_25_06_2008_0921591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926776">
            <a:off x="6083993" y="847725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БОРЕЦ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86512" y="500042"/>
            <a:ext cx="1857388" cy="17859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15008" y="1000108"/>
            <a:ext cx="235745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веселый карапузик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Шустро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ползает на пузе?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Удивительный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мальчишка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маленький...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857760"/>
            <a:ext cx="344882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братишка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857760"/>
            <a:ext cx="338124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домишко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3491b1d73a4468f6b4ff3573286a3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215206" y="5929330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>
            <a:hlinkClick r:id="rId2" action="ppaction://hlinksldjump"/>
          </p:cNvPr>
          <p:cNvSpPr/>
          <p:nvPr/>
        </p:nvSpPr>
        <p:spPr>
          <a:xfrm>
            <a:off x="4429124" y="2000240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29190" y="257174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Доскажи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фразу.</a:t>
            </a:r>
            <a:endParaRPr lang="ru-RU" sz="4800" dirty="0"/>
          </a:p>
        </p:txBody>
      </p:sp>
      <p:sp>
        <p:nvSpPr>
          <p:cNvPr id="10" name="Облако 9">
            <a:hlinkClick r:id="rId3" action="ppaction://hlinksldjump"/>
          </p:cNvPr>
          <p:cNvSpPr/>
          <p:nvPr/>
        </p:nvSpPr>
        <p:spPr>
          <a:xfrm>
            <a:off x="142844" y="39290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>
            <a:hlinkClick r:id="rId4" action="ppaction://hlinksldjump"/>
          </p:cNvPr>
          <p:cNvSpPr/>
          <p:nvPr/>
        </p:nvSpPr>
        <p:spPr>
          <a:xfrm>
            <a:off x="428596" y="3571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442913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Выбери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картинку.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4272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Подбери рифму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 смыслу.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>
            <a:hlinkClick r:id="" action="ppaction://hlinkshowjump?jump=endshow"/>
          </p:cNvPr>
          <p:cNvSpPr/>
          <p:nvPr/>
        </p:nvSpPr>
        <p:spPr>
          <a:xfrm>
            <a:off x="7072330" y="5929330"/>
            <a:ext cx="178595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" action="ppaction://hlinkshowjump?jump=endshow"/>
              </a:rPr>
              <a:t>ВЫХОД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72533">
            <a:off x="5695417" y="779211"/>
            <a:ext cx="3240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ДОМИШКО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786446" y="785794"/>
            <a:ext cx="2857520" cy="5715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15074" y="285728"/>
            <a:ext cx="2286016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любит и меня, и братца,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больше любит наряжаться?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Очень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модная девчонка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Моя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старшая...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786322"/>
            <a:ext cx="328614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сгущенка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786322"/>
            <a:ext cx="348832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сестренка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a6affb2737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69695">
            <a:off x="5625810" y="761369"/>
            <a:ext cx="309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СГУЩЕНКА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15074" y="214290"/>
            <a:ext cx="2143140" cy="192882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86446" y="714356"/>
            <a:ext cx="2714644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– это МЫ. Семья – это 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папа и мама моя,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 младший  братишка, родной,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котик пушистенький мой,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это праздник за круглым столом,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Где любят и ждут, и не помнят о злом!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это счастье, семья – это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дом-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2865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376314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Хочу, чтоб ругались 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в доме моём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5143512"/>
            <a:ext cx="428628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Здесь весело, дружно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                                                                            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все</a:t>
            </a:r>
            <a:r>
              <a:rPr kumimoji="0" lang="ru-RU" sz="32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вместе живём.</a:t>
            </a: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3" action="ppaction://hlinksldjump"/>
              </a:rPr>
              <a:t>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10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78696654_screenhunter_08-jul.-09-21.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135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1205">
            <a:off x="5213522" y="660454"/>
            <a:ext cx="3857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Хочу, чтоб ругались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в доме моём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86446" y="142852"/>
            <a:ext cx="2428892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143504" y="642918"/>
            <a:ext cx="3357586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288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Должны быть папа с мамой -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тех, кто всех послушней,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непослушных самых.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Должны быть братья, сёстры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от улыбок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пёстрых…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86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72074"/>
            <a:ext cx="32746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плачут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на планете.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072074"/>
            <a:ext cx="397762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веселятся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дети.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6229a05422b911e06e9fd73c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61950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6833">
            <a:off x="5743997" y="701061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плачут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 планете.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000760" y="285728"/>
            <a:ext cx="2000264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786446" y="714356"/>
            <a:ext cx="2428892" cy="9286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32147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 чего на белом свете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Взрослым не прожить и детям?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Кто поддержит вас, друзья?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Ваша дружная...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357290" y="4643446"/>
            <a:ext cx="183255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змея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643446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Вся семья живёт дружней,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Коль послушны дети в ней!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 друг друга уважают…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714884"/>
            <a:ext cx="30698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советом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помогают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786322"/>
            <a:ext cx="3607591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Наказанием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пугают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71480"/>
            <a:ext cx="4969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4917619_lovely_illustration_of_happy_family_with_love_w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428652"/>
            <a:ext cx="9715536" cy="7286652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982087">
            <a:off x="5429624" y="766285"/>
            <a:ext cx="3600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Наказанием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пугают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3570" y="285728"/>
            <a:ext cx="2214578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357818" y="857232"/>
            <a:ext cx="2928958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он в футбол играть,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книжку мне читать,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поиграть он в шашки,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даже вымыть чашки,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рыбу он ловить,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Кран на кухне починить.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лучший папа мой-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357826"/>
            <a:ext cx="345062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Но почти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286388"/>
            <a:ext cx="311989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Для меня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всегда герой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365_vector_illustration_of_happy_family_e01-psd-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92423">
            <a:off x="5608793" y="796850"/>
            <a:ext cx="3941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Но почти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428892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500694" y="1000108"/>
            <a:ext cx="3143272" cy="50006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Лучше всех моя семья,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Мама   балует меня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Папа  мне совет даёт…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857760"/>
            <a:ext cx="322908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ремнем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меня он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857760"/>
            <a:ext cx="309604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Никогда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меня не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671_vector_illustration_of_happy_family_fapp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96931">
            <a:off x="5445985" y="579070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И ремнем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 меня он бьёт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29322" y="214290"/>
            <a:ext cx="2357454" cy="22860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357818" y="857232"/>
            <a:ext cx="3357586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Всей семьей гулять идем,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Веселимся и поем.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Что за чудный день такой? 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000636"/>
            <a:ext cx="309982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Это просто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день плохой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000636"/>
            <a:ext cx="313534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Ведь сегодня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выходной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356"/>
            <a:ext cx="4755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rtrait_of_large_family_in_front_of_amusement_park_ZZ082031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 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acb633069abf2fd17cdd6179d7aae0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23881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50285">
            <a:off x="5605164" y="685342"/>
            <a:ext cx="3429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Это просто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 день плохой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500694" y="928670"/>
            <a:ext cx="3143272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965041" y="321447"/>
            <a:ext cx="2214578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Мы хотим, чтобы семья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Дружною всегда была,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почаще все общались…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500570"/>
            <a:ext cx="352122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друг другу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улыбались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500570"/>
            <a:ext cx="344838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кричали 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ругались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518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b58dc2288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0393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67973">
            <a:off x="5535672" y="585864"/>
            <a:ext cx="3714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Все кричали и 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ругались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286380" y="785794"/>
            <a:ext cx="3571900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57884" y="214290"/>
            <a:ext cx="2428892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00174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следующем задании нужно убрать такие картинки, </a:t>
            </a:r>
          </a:p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которых есть ситуации, </a:t>
            </a:r>
          </a:p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которых </a:t>
            </a:r>
            <a:r>
              <a:rPr lang="ru-RU" sz="6600" b="1" u="sng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должно быть</a:t>
            </a:r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хорошей, дружной семье. </a:t>
            </a:r>
            <a:endParaRPr lang="ru-RU" sz="4400" b="1" dirty="0"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4186"/>
          <a:stretch>
            <a:fillRect/>
          </a:stretch>
        </p:blipFill>
        <p:spPr>
          <a:xfrm>
            <a:off x="3929058" y="3429000"/>
            <a:ext cx="216548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thumb_COLOURBOX1977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246846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wife-beating-her-husband-with-shoes-only-in-pakistan-funny-background-hd-wallpaper-561-x-600-150x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714356"/>
            <a:ext cx="2143108" cy="214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285860"/>
            <a:ext cx="2307315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default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071942"/>
            <a:ext cx="2971667" cy="212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0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1316080140_poxishhen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71435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1857364"/>
            <a:ext cx="1714512" cy="2562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1378805684_00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7224" y="4429132"/>
            <a:ext cx="2643206" cy="176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3000372"/>
            <a:ext cx="256976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429488" y="6211669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1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34186"/>
          <a:stretch>
            <a:fillRect/>
          </a:stretch>
        </p:blipFill>
        <p:spPr>
          <a:xfrm>
            <a:off x="3929059" y="3643314"/>
            <a:ext cx="194893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285859"/>
            <a:ext cx="2571768" cy="191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0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177731"/>
            <a:ext cx="1500198" cy="2242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3071810"/>
            <a:ext cx="2462687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Admin\Local Settings\Temporary Internet Files\Content.IE5\KMDN2FBK\MM900185588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2857496"/>
            <a:ext cx="1939380" cy="11763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8 -0.01619 L 0.39184 0.40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064 L -0.10139 -0.225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6152E-6 L -0.02638 -0.23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16466E-6 L 0.10539 0.132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0823E-6 L -0.11823 -0.0629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4302E-6 L -0.17014 -0.20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12003 L 1.38889E-6 2.4699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857232"/>
            <a:ext cx="10072758" cy="6154758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ln w="7620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100000">
                      <a:srgbClr val="207E2B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МОЛОДЕЦ!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ЗАДАНИЕ ВЫПОЛНЕНО!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13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175" y="2786058"/>
            <a:ext cx="4314825" cy="4800600"/>
          </a:xfrm>
          <a:prstGeom prst="rect">
            <a:avLst/>
          </a:prstGeom>
        </p:spPr>
      </p:pic>
      <p:pic>
        <p:nvPicPr>
          <p:cNvPr id="5" name="Рисунок 4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2057400"/>
            <a:ext cx="4314825" cy="4800600"/>
          </a:xfrm>
          <a:prstGeom prst="rect">
            <a:avLst/>
          </a:prstGeom>
        </p:spPr>
      </p:pic>
      <p:pic>
        <p:nvPicPr>
          <p:cNvPr id="13" name="Рисунок 12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512" r="21303"/>
          <a:stretch>
            <a:fillRect/>
          </a:stretch>
        </p:blipFill>
        <p:spPr>
          <a:xfrm>
            <a:off x="7643834" y="5214950"/>
            <a:ext cx="1239534" cy="1403870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-500090"/>
            <a:ext cx="4286248" cy="6429273"/>
          </a:xfrm>
          <a:prstGeom prst="rect">
            <a:avLst/>
          </a:prstGeom>
        </p:spPr>
      </p:pic>
      <p:pic>
        <p:nvPicPr>
          <p:cNvPr id="6" name="Рисунок 5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-571528"/>
            <a:ext cx="4286248" cy="6429273"/>
          </a:xfrm>
          <a:prstGeom prst="rect">
            <a:avLst/>
          </a:prstGeom>
        </p:spPr>
      </p:pic>
      <p:pic>
        <p:nvPicPr>
          <p:cNvPr id="4" name="Рисунок 3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57953">
            <a:off x="6000760" y="571480"/>
            <a:ext cx="2297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ЗМЕЯ</a:t>
            </a:r>
            <a:endParaRPr lang="ru-RU" sz="66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965041" y="535761"/>
            <a:ext cx="2071702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86446" y="1071546"/>
            <a:ext cx="271464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3857652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слово каждый знает,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что не променяет!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цифре «семь» добавлю «я» —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получится?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714884"/>
            <a:ext cx="249311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друзья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714884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648629_sem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365976">
            <a:off x="6082012" y="804984"/>
            <a:ext cx="2500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ДРУЗЬЯ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500826" y="500042"/>
            <a:ext cx="2000264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5929322" y="1142984"/>
            <a:ext cx="2643206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Днем работает она,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Вечером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она — жена,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Если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праздник, она — дама,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же это? — Моя...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714884"/>
            <a:ext cx="189667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лама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4714884"/>
            <a:ext cx="20409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2E54"/>
      </a:hlink>
      <a:folHlink>
        <a:srgbClr val="3B2E5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373</Words>
  <Application>Microsoft Office PowerPoint</Application>
  <PresentationFormat>Экран (4:3)</PresentationFormat>
  <Paragraphs>137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 «Моя семья»  </vt:lpstr>
      <vt:lpstr>Слайд 2</vt:lpstr>
      <vt:lpstr>Слайд 3</vt:lpstr>
      <vt:lpstr>Слайд 4</vt:lpstr>
      <vt:lpstr>Слайд 5</vt:lpstr>
      <vt:lpstr>Это слово каждый знает,  Ни на что не променяет!  К цифре «семь» добавлю «я» —  Что получится? </vt:lpstr>
      <vt:lpstr>Слайд 7</vt:lpstr>
      <vt:lpstr>Слайд 8</vt:lpstr>
      <vt:lpstr>Днем работает она, Вечером она — жена, Если праздник, она — дама, Кто же это? — Моя...</vt:lpstr>
      <vt:lpstr>Слайд 10</vt:lpstr>
      <vt:lpstr>Слайд 11</vt:lpstr>
      <vt:lpstr>                *Подбери нужное по смыслу слово*</vt:lpstr>
      <vt:lpstr>Слайд 13</vt:lpstr>
      <vt:lpstr>Слайд 14</vt:lpstr>
      <vt:lpstr>Семейный уют:  Разговоры, улыбки,  Прощания, встречи,  Объятья сердец,  Любовь и тепло,  Несмотря на ошибки,  И рядом с детьми  Самый лучший … </vt:lpstr>
      <vt:lpstr>Слайд 16</vt:lpstr>
      <vt:lpstr>Слайд 17</vt:lpstr>
      <vt:lpstr>Кто веселый карапузик —  Шустро ползает на пузе?  Удивительный мальчишка —  Это маленький...</vt:lpstr>
      <vt:lpstr>Слайд 19</vt:lpstr>
      <vt:lpstr>Слайд 20</vt:lpstr>
      <vt:lpstr>Кто любит и меня, и братца,  Но больше любит наряжаться? —  Очень модная девчонка —  Моя старшая...</vt:lpstr>
      <vt:lpstr>Слайд 22</vt:lpstr>
      <vt:lpstr>Слайд 23</vt:lpstr>
      <vt:lpstr>Семья – это МЫ. Семья – это я,  Семья – это папа и мама моя,  Семья – это  младший  братишка, родной,  Семья – это котик пушистенький мой,  Семья – это праздник за круглым столом,   Где любят и ждут, и не помнят о злом!   Семья – это счастье, семья – это дом- … </vt:lpstr>
      <vt:lpstr>Слайд 25</vt:lpstr>
      <vt:lpstr>Слайд 26</vt:lpstr>
      <vt:lpstr>У каждого на свете  Должны быть папа с мамой -  У тех, кто всех послушней,  И непослушных самых. Должны быть братья, сёстры У каждого на свете   И от улыбок пёстрых… </vt:lpstr>
      <vt:lpstr>Слайд 28</vt:lpstr>
      <vt:lpstr>Слайд 29</vt:lpstr>
      <vt:lpstr>Вся семья живёт дружней,  Коль послушны дети в ней! Все друг друга уважают…</vt:lpstr>
      <vt:lpstr>Слайд 31</vt:lpstr>
      <vt:lpstr>Слайд 32</vt:lpstr>
      <vt:lpstr>Может он в футбол играть, Может книжку мне читать, Может поиграть он в шашки, Может даже вымыть чашки, Может рыбу он ловить, Кран на кухне починить. Самый лучший папа мой- … </vt:lpstr>
      <vt:lpstr>Слайд 34</vt:lpstr>
      <vt:lpstr>Слайд 35</vt:lpstr>
      <vt:lpstr>Лучше всех моя семья,  Мама   балует меня Папа  мне совет даёт… </vt:lpstr>
      <vt:lpstr>Слайд 37</vt:lpstr>
      <vt:lpstr>Слайд 38</vt:lpstr>
      <vt:lpstr>Всей семьей гулять идем,   Веселимся и поем.   Что за чудный день такой?  </vt:lpstr>
      <vt:lpstr>Слайд 40</vt:lpstr>
      <vt:lpstr>Слайд 41</vt:lpstr>
      <vt:lpstr>Мы хотим, чтобы семья Дружною всегда была, И почаще все общались… </vt:lpstr>
      <vt:lpstr>Слайд 43</vt:lpstr>
      <vt:lpstr>Слайд 44</vt:lpstr>
      <vt:lpstr>Слайд 45</vt:lpstr>
      <vt:lpstr>Слайд 46</vt:lpstr>
      <vt:lpstr>Слайд 47</vt:lpstr>
      <vt:lpstr>МОЛОДЕЦ!  ЗАДАНИЕ ВЫПОЛНЕНО!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«Моясемья» </dc:title>
  <dc:creator>Admin</dc:creator>
  <cp:lastModifiedBy>User</cp:lastModifiedBy>
  <cp:revision>58</cp:revision>
  <dcterms:created xsi:type="dcterms:W3CDTF">2014-01-21T14:32:48Z</dcterms:created>
  <dcterms:modified xsi:type="dcterms:W3CDTF">2020-05-14T12:29:05Z</dcterms:modified>
</cp:coreProperties>
</file>