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318" r:id="rId6"/>
    <p:sldId id="319" r:id="rId7"/>
    <p:sldId id="260" r:id="rId8"/>
    <p:sldId id="320" r:id="rId9"/>
    <p:sldId id="321" r:id="rId10"/>
    <p:sldId id="261" r:id="rId11"/>
    <p:sldId id="263" r:id="rId12"/>
    <p:sldId id="262" r:id="rId13"/>
    <p:sldId id="322" r:id="rId14"/>
    <p:sldId id="26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348FF4-4EB8-409C-B0C0-AE3685EF40CA}">
          <p14:sldIdLst>
            <p14:sldId id="256"/>
            <p14:sldId id="257"/>
            <p14:sldId id="258"/>
            <p14:sldId id="259"/>
            <p14:sldId id="318"/>
            <p14:sldId id="319"/>
            <p14:sldId id="260"/>
            <p14:sldId id="320"/>
            <p14:sldId id="321"/>
            <p14:sldId id="261"/>
            <p14:sldId id="263"/>
            <p14:sldId id="262"/>
            <p14:sldId id="32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7D3182-747D-4A67-B26F-FDBD2BFD2C0D}">
  <a:tblStyle styleId="{187D3182-747D-4A67-B26F-FDBD2BFD2C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432a4594e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432a4594e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350" y="540000"/>
            <a:ext cx="77019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350" y="3880375"/>
            <a:ext cx="3203400" cy="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bg>
      <p:bgPr>
        <a:solidFill>
          <a:schemeClr val="accen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>
            <a:spLocks noGrp="1"/>
          </p:cNvSpPr>
          <p:nvPr>
            <p:ph type="ctrTitle"/>
          </p:nvPr>
        </p:nvSpPr>
        <p:spPr>
          <a:xfrm>
            <a:off x="713350" y="540000"/>
            <a:ext cx="77019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4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713350" y="3660750"/>
            <a:ext cx="3203400" cy="9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22"/>
          <p:cNvSpPr/>
          <p:nvPr/>
        </p:nvSpPr>
        <p:spPr>
          <a:xfrm rot="-6912676">
            <a:off x="7500550" y="-722496"/>
            <a:ext cx="2183404" cy="1970252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ctrTitle"/>
          </p:nvPr>
        </p:nvSpPr>
        <p:spPr>
          <a:xfrm>
            <a:off x="722225" y="550675"/>
            <a:ext cx="77019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ubTitle" idx="1"/>
          </p:nvPr>
        </p:nvSpPr>
        <p:spPr>
          <a:xfrm>
            <a:off x="722225" y="1760275"/>
            <a:ext cx="3718200" cy="25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subTitle" idx="2"/>
          </p:nvPr>
        </p:nvSpPr>
        <p:spPr>
          <a:xfrm>
            <a:off x="4768325" y="1760275"/>
            <a:ext cx="3718200" cy="25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2" name="Google Shape;212;p25"/>
          <p:cNvSpPr/>
          <p:nvPr/>
        </p:nvSpPr>
        <p:spPr>
          <a:xfrm rot="-4108402" flipH="1">
            <a:off x="7228052" y="4038322"/>
            <a:ext cx="2839313" cy="2562129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/>
          <p:nvPr/>
        </p:nvSpPr>
        <p:spPr>
          <a:xfrm rot="-7678135">
            <a:off x="7597431" y="-1204764"/>
            <a:ext cx="2839302" cy="2562118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32"/>
          <p:cNvGrpSpPr/>
          <p:nvPr/>
        </p:nvGrpSpPr>
        <p:grpSpPr>
          <a:xfrm rot="-6505625">
            <a:off x="-2101007" y="2620346"/>
            <a:ext cx="3903158" cy="3299198"/>
            <a:chOff x="-4811650" y="2522925"/>
            <a:chExt cx="942175" cy="796350"/>
          </a:xfrm>
        </p:grpSpPr>
        <p:sp>
          <p:nvSpPr>
            <p:cNvPr id="290" name="Google Shape;290;p32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33"/>
          <p:cNvGrpSpPr/>
          <p:nvPr/>
        </p:nvGrpSpPr>
        <p:grpSpPr>
          <a:xfrm rot="-4294375" flipH="1">
            <a:off x="6706868" y="3137046"/>
            <a:ext cx="3903158" cy="3299198"/>
            <a:chOff x="-4811650" y="2522925"/>
            <a:chExt cx="942175" cy="796350"/>
          </a:xfrm>
        </p:grpSpPr>
        <p:sp>
          <p:nvSpPr>
            <p:cNvPr id="302" name="Google Shape;302;p33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3"/>
          <p:cNvGrpSpPr/>
          <p:nvPr/>
        </p:nvGrpSpPr>
        <p:grpSpPr>
          <a:xfrm rot="-2059719">
            <a:off x="1331016" y="363916"/>
            <a:ext cx="1120899" cy="1166095"/>
            <a:chOff x="-2616350" y="-1624350"/>
            <a:chExt cx="723000" cy="752125"/>
          </a:xfrm>
        </p:grpSpPr>
        <p:sp>
          <p:nvSpPr>
            <p:cNvPr id="312" name="Google Shape;312;p33"/>
            <p:cNvSpPr/>
            <p:nvPr/>
          </p:nvSpPr>
          <p:spPr>
            <a:xfrm>
              <a:off x="-2616350" y="-1624350"/>
              <a:ext cx="723000" cy="752125"/>
            </a:xfrm>
            <a:custGeom>
              <a:avLst/>
              <a:gdLst/>
              <a:ahLst/>
              <a:cxnLst/>
              <a:rect l="l" t="t" r="r" b="b"/>
              <a:pathLst>
                <a:path w="28920" h="30085" extrusionOk="0">
                  <a:moveTo>
                    <a:pt x="8069" y="0"/>
                  </a:moveTo>
                  <a:cubicBezTo>
                    <a:pt x="7813" y="489"/>
                    <a:pt x="7580" y="990"/>
                    <a:pt x="7393" y="1526"/>
                  </a:cubicBezTo>
                  <a:cubicBezTo>
                    <a:pt x="5822" y="5938"/>
                    <a:pt x="7195" y="10688"/>
                    <a:pt x="10479" y="13622"/>
                  </a:cubicBezTo>
                  <a:cubicBezTo>
                    <a:pt x="6066" y="13831"/>
                    <a:pt x="2015" y="16637"/>
                    <a:pt x="443" y="21050"/>
                  </a:cubicBezTo>
                  <a:cubicBezTo>
                    <a:pt x="257" y="21585"/>
                    <a:pt x="105" y="22121"/>
                    <a:pt x="1" y="22656"/>
                  </a:cubicBezTo>
                  <a:lnTo>
                    <a:pt x="20864" y="30084"/>
                  </a:lnTo>
                  <a:cubicBezTo>
                    <a:pt x="21120" y="29595"/>
                    <a:pt x="21352" y="29095"/>
                    <a:pt x="21539" y="28559"/>
                  </a:cubicBezTo>
                  <a:cubicBezTo>
                    <a:pt x="23110" y="24147"/>
                    <a:pt x="21737" y="19396"/>
                    <a:pt x="18454" y="16463"/>
                  </a:cubicBezTo>
                  <a:cubicBezTo>
                    <a:pt x="22854" y="16253"/>
                    <a:pt x="26917" y="13447"/>
                    <a:pt x="28489" y="9035"/>
                  </a:cubicBezTo>
                  <a:cubicBezTo>
                    <a:pt x="28675" y="8499"/>
                    <a:pt x="28815" y="7964"/>
                    <a:pt x="28920" y="7428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-2307825" y="-1538125"/>
              <a:ext cx="71900" cy="75650"/>
            </a:xfrm>
            <a:custGeom>
              <a:avLst/>
              <a:gdLst/>
              <a:ahLst/>
              <a:cxnLst/>
              <a:rect l="l" t="t" r="r" b="b"/>
              <a:pathLst>
                <a:path w="2876" h="3026" extrusionOk="0">
                  <a:moveTo>
                    <a:pt x="1627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20" y="2966"/>
                  </a:cubicBezTo>
                  <a:cubicBezTo>
                    <a:pt x="1028" y="3006"/>
                    <a:pt x="1140" y="3025"/>
                    <a:pt x="1252" y="3025"/>
                  </a:cubicBezTo>
                  <a:cubicBezTo>
                    <a:pt x="1792" y="3025"/>
                    <a:pt x="2344" y="2585"/>
                    <a:pt x="2585" y="1930"/>
                  </a:cubicBezTo>
                  <a:cubicBezTo>
                    <a:pt x="2876" y="1127"/>
                    <a:pt x="2585" y="289"/>
                    <a:pt x="1956" y="56"/>
                  </a:cubicBezTo>
                  <a:cubicBezTo>
                    <a:pt x="1849" y="18"/>
                    <a:pt x="1738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-2118050" y="-1470600"/>
              <a:ext cx="71625" cy="75650"/>
            </a:xfrm>
            <a:custGeom>
              <a:avLst/>
              <a:gdLst/>
              <a:ahLst/>
              <a:cxnLst/>
              <a:rect l="l" t="t" r="r" b="b"/>
              <a:pathLst>
                <a:path w="2865" h="3026" extrusionOk="0">
                  <a:moveTo>
                    <a:pt x="1620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08" y="2966"/>
                  </a:cubicBezTo>
                  <a:cubicBezTo>
                    <a:pt x="1018" y="3006"/>
                    <a:pt x="1132" y="3025"/>
                    <a:pt x="1245" y="3025"/>
                  </a:cubicBezTo>
                  <a:cubicBezTo>
                    <a:pt x="1791" y="3025"/>
                    <a:pt x="2344" y="2584"/>
                    <a:pt x="2585" y="1918"/>
                  </a:cubicBezTo>
                  <a:cubicBezTo>
                    <a:pt x="2864" y="1115"/>
                    <a:pt x="2585" y="289"/>
                    <a:pt x="1944" y="56"/>
                  </a:cubicBezTo>
                  <a:cubicBezTo>
                    <a:pt x="1839" y="19"/>
                    <a:pt x="173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-2326750" y="-1428000"/>
              <a:ext cx="222100" cy="153225"/>
            </a:xfrm>
            <a:custGeom>
              <a:avLst/>
              <a:gdLst/>
              <a:ahLst/>
              <a:cxnLst/>
              <a:rect l="l" t="t" r="r" b="b"/>
              <a:pathLst>
                <a:path w="8884" h="6129" extrusionOk="0">
                  <a:moveTo>
                    <a:pt x="1473" y="1"/>
                  </a:moveTo>
                  <a:cubicBezTo>
                    <a:pt x="1167" y="1"/>
                    <a:pt x="882" y="187"/>
                    <a:pt x="781" y="482"/>
                  </a:cubicBezTo>
                  <a:cubicBezTo>
                    <a:pt x="1" y="2683"/>
                    <a:pt x="1153" y="5104"/>
                    <a:pt x="3342" y="5884"/>
                  </a:cubicBezTo>
                  <a:cubicBezTo>
                    <a:pt x="3809" y="6050"/>
                    <a:pt x="4286" y="6128"/>
                    <a:pt x="4755" y="6128"/>
                  </a:cubicBezTo>
                  <a:cubicBezTo>
                    <a:pt x="6496" y="6128"/>
                    <a:pt x="8129" y="5047"/>
                    <a:pt x="8744" y="3323"/>
                  </a:cubicBezTo>
                  <a:cubicBezTo>
                    <a:pt x="8884" y="2939"/>
                    <a:pt x="8686" y="2520"/>
                    <a:pt x="8302" y="2392"/>
                  </a:cubicBezTo>
                  <a:cubicBezTo>
                    <a:pt x="8218" y="2361"/>
                    <a:pt x="8133" y="2347"/>
                    <a:pt x="8051" y="2347"/>
                  </a:cubicBezTo>
                  <a:cubicBezTo>
                    <a:pt x="7753" y="2347"/>
                    <a:pt x="7479" y="2533"/>
                    <a:pt x="7370" y="2834"/>
                  </a:cubicBezTo>
                  <a:cubicBezTo>
                    <a:pt x="6967" y="3962"/>
                    <a:pt x="5899" y="4671"/>
                    <a:pt x="4758" y="4671"/>
                  </a:cubicBezTo>
                  <a:cubicBezTo>
                    <a:pt x="4450" y="4671"/>
                    <a:pt x="4138" y="4619"/>
                    <a:pt x="3831" y="4510"/>
                  </a:cubicBezTo>
                  <a:cubicBezTo>
                    <a:pt x="2399" y="3998"/>
                    <a:pt x="1642" y="2415"/>
                    <a:pt x="2154" y="971"/>
                  </a:cubicBezTo>
                  <a:cubicBezTo>
                    <a:pt x="2282" y="599"/>
                    <a:pt x="2085" y="180"/>
                    <a:pt x="1712" y="40"/>
                  </a:cubicBezTo>
                  <a:cubicBezTo>
                    <a:pt x="1633" y="13"/>
                    <a:pt x="155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33"/>
          <p:cNvGrpSpPr/>
          <p:nvPr/>
        </p:nvGrpSpPr>
        <p:grpSpPr>
          <a:xfrm rot="944227" flipH="1">
            <a:off x="484608" y="654730"/>
            <a:ext cx="1080773" cy="1037696"/>
            <a:chOff x="-2764217" y="-974542"/>
            <a:chExt cx="603400" cy="579350"/>
          </a:xfrm>
        </p:grpSpPr>
        <p:sp>
          <p:nvSpPr>
            <p:cNvPr id="317" name="Google Shape;317;p33"/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33"/>
          <p:cNvGrpSpPr/>
          <p:nvPr/>
        </p:nvGrpSpPr>
        <p:grpSpPr>
          <a:xfrm rot="-5929498">
            <a:off x="6325478" y="3257379"/>
            <a:ext cx="1503550" cy="1642441"/>
            <a:chOff x="5012509" y="1647839"/>
            <a:chExt cx="2141777" cy="2339624"/>
          </a:xfrm>
        </p:grpSpPr>
        <p:grpSp>
          <p:nvGrpSpPr>
            <p:cNvPr id="322" name="Google Shape;322;p33"/>
            <p:cNvGrpSpPr/>
            <p:nvPr/>
          </p:nvGrpSpPr>
          <p:grpSpPr>
            <a:xfrm rot="3335608">
              <a:off x="5087280" y="2201887"/>
              <a:ext cx="1992236" cy="1231528"/>
              <a:chOff x="-5012775" y="1481725"/>
              <a:chExt cx="1012625" cy="625950"/>
            </a:xfrm>
          </p:grpSpPr>
          <p:sp>
            <p:nvSpPr>
              <p:cNvPr id="323" name="Google Shape;323;p33"/>
              <p:cNvSpPr/>
              <p:nvPr/>
            </p:nvSpPr>
            <p:spPr>
              <a:xfrm>
                <a:off x="-5012775" y="1481725"/>
                <a:ext cx="1012625" cy="6259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25038" extrusionOk="0">
                    <a:moveTo>
                      <a:pt x="12034" y="1"/>
                    </a:moveTo>
                    <a:cubicBezTo>
                      <a:pt x="6626" y="1"/>
                      <a:pt x="1872" y="3921"/>
                      <a:pt x="990" y="9422"/>
                    </a:cubicBezTo>
                    <a:cubicBezTo>
                      <a:pt x="1" y="15523"/>
                      <a:pt x="4157" y="21274"/>
                      <a:pt x="10258" y="22252"/>
                    </a:cubicBezTo>
                    <a:cubicBezTo>
                      <a:pt x="10860" y="22349"/>
                      <a:pt x="11459" y="22395"/>
                      <a:pt x="12050" y="22395"/>
                    </a:cubicBezTo>
                    <a:cubicBezTo>
                      <a:pt x="14665" y="22395"/>
                      <a:pt x="17124" y="21479"/>
                      <a:pt x="19071" y="19912"/>
                    </a:cubicBezTo>
                    <a:cubicBezTo>
                      <a:pt x="20724" y="22485"/>
                      <a:pt x="23437" y="24371"/>
                      <a:pt x="26696" y="24895"/>
                    </a:cubicBezTo>
                    <a:cubicBezTo>
                      <a:pt x="27296" y="24991"/>
                      <a:pt x="27892" y="25037"/>
                      <a:pt x="28480" y="25037"/>
                    </a:cubicBezTo>
                    <a:cubicBezTo>
                      <a:pt x="33879" y="25037"/>
                      <a:pt x="38634" y="21117"/>
                      <a:pt x="39526" y="15616"/>
                    </a:cubicBezTo>
                    <a:cubicBezTo>
                      <a:pt x="40504" y="9515"/>
                      <a:pt x="36348" y="3764"/>
                      <a:pt x="30247" y="2786"/>
                    </a:cubicBezTo>
                    <a:cubicBezTo>
                      <a:pt x="29647" y="2690"/>
                      <a:pt x="29049" y="2643"/>
                      <a:pt x="28460" y="2643"/>
                    </a:cubicBezTo>
                    <a:cubicBezTo>
                      <a:pt x="25848" y="2643"/>
                      <a:pt x="23383" y="3559"/>
                      <a:pt x="21446" y="5126"/>
                    </a:cubicBezTo>
                    <a:cubicBezTo>
                      <a:pt x="19781" y="2553"/>
                      <a:pt x="17080" y="667"/>
                      <a:pt x="13820" y="143"/>
                    </a:cubicBezTo>
                    <a:cubicBezTo>
                      <a:pt x="13220" y="47"/>
                      <a:pt x="12623" y="1"/>
                      <a:pt x="120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-4855300" y="1564425"/>
                <a:ext cx="940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804" extrusionOk="0">
                    <a:moveTo>
                      <a:pt x="2073" y="0"/>
                    </a:moveTo>
                    <a:cubicBezTo>
                      <a:pt x="1150" y="0"/>
                      <a:pt x="310" y="1118"/>
                      <a:pt x="47" y="2761"/>
                    </a:cubicBezTo>
                    <a:cubicBezTo>
                      <a:pt x="0" y="3076"/>
                      <a:pt x="210" y="3378"/>
                      <a:pt x="536" y="3437"/>
                    </a:cubicBezTo>
                    <a:cubicBezTo>
                      <a:pt x="564" y="3441"/>
                      <a:pt x="592" y="3443"/>
                      <a:pt x="620" y="3443"/>
                    </a:cubicBezTo>
                    <a:cubicBezTo>
                      <a:pt x="902" y="3443"/>
                      <a:pt x="1157" y="3234"/>
                      <a:pt x="1199" y="2948"/>
                    </a:cubicBezTo>
                    <a:cubicBezTo>
                      <a:pt x="1397" y="1760"/>
                      <a:pt x="1910" y="1190"/>
                      <a:pt x="2049" y="1166"/>
                    </a:cubicBezTo>
                    <a:cubicBezTo>
                      <a:pt x="2201" y="1236"/>
                      <a:pt x="2515" y="1946"/>
                      <a:pt x="2317" y="3122"/>
                    </a:cubicBezTo>
                    <a:cubicBezTo>
                      <a:pt x="2270" y="3448"/>
                      <a:pt x="2492" y="3751"/>
                      <a:pt x="2806" y="3797"/>
                    </a:cubicBezTo>
                    <a:cubicBezTo>
                      <a:pt x="2835" y="3802"/>
                      <a:pt x="2865" y="3804"/>
                      <a:pt x="2893" y="3804"/>
                    </a:cubicBezTo>
                    <a:cubicBezTo>
                      <a:pt x="3175" y="3804"/>
                      <a:pt x="3427" y="3604"/>
                      <a:pt x="3470" y="3308"/>
                    </a:cubicBezTo>
                    <a:cubicBezTo>
                      <a:pt x="3761" y="1562"/>
                      <a:pt x="3237" y="177"/>
                      <a:pt x="2247" y="14"/>
                    </a:cubicBezTo>
                    <a:cubicBezTo>
                      <a:pt x="2189" y="5"/>
                      <a:pt x="213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-4667875" y="1594650"/>
                <a:ext cx="937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97" extrusionOk="0">
                    <a:moveTo>
                      <a:pt x="2062" y="0"/>
                    </a:moveTo>
                    <a:cubicBezTo>
                      <a:pt x="1143" y="0"/>
                      <a:pt x="309" y="1116"/>
                      <a:pt x="47" y="2763"/>
                    </a:cubicBezTo>
                    <a:cubicBezTo>
                      <a:pt x="1" y="3077"/>
                      <a:pt x="210" y="3380"/>
                      <a:pt x="536" y="3427"/>
                    </a:cubicBezTo>
                    <a:cubicBezTo>
                      <a:pt x="566" y="3431"/>
                      <a:pt x="595" y="3433"/>
                      <a:pt x="624" y="3433"/>
                    </a:cubicBezTo>
                    <a:cubicBezTo>
                      <a:pt x="905" y="3433"/>
                      <a:pt x="1158" y="3234"/>
                      <a:pt x="1200" y="2949"/>
                    </a:cubicBezTo>
                    <a:cubicBezTo>
                      <a:pt x="1398" y="1762"/>
                      <a:pt x="1910" y="1191"/>
                      <a:pt x="2050" y="1168"/>
                    </a:cubicBezTo>
                    <a:cubicBezTo>
                      <a:pt x="2201" y="1238"/>
                      <a:pt x="2516" y="1936"/>
                      <a:pt x="2318" y="3124"/>
                    </a:cubicBezTo>
                    <a:cubicBezTo>
                      <a:pt x="2271" y="3438"/>
                      <a:pt x="2481" y="3741"/>
                      <a:pt x="2807" y="3788"/>
                    </a:cubicBezTo>
                    <a:cubicBezTo>
                      <a:pt x="2841" y="3794"/>
                      <a:pt x="2874" y="3797"/>
                      <a:pt x="2908" y="3797"/>
                    </a:cubicBezTo>
                    <a:cubicBezTo>
                      <a:pt x="3183" y="3797"/>
                      <a:pt x="3429" y="3591"/>
                      <a:pt x="3470" y="3310"/>
                    </a:cubicBezTo>
                    <a:cubicBezTo>
                      <a:pt x="3750" y="1564"/>
                      <a:pt x="3237" y="178"/>
                      <a:pt x="2248" y="15"/>
                    </a:cubicBezTo>
                    <a:cubicBezTo>
                      <a:pt x="2185" y="5"/>
                      <a:pt x="2123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33"/>
            <p:cNvSpPr/>
            <p:nvPr/>
          </p:nvSpPr>
          <p:spPr>
            <a:xfrm rot="1113778">
              <a:off x="5679337" y="2199880"/>
              <a:ext cx="437539" cy="372389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33"/>
          <p:cNvGrpSpPr/>
          <p:nvPr/>
        </p:nvGrpSpPr>
        <p:grpSpPr>
          <a:xfrm rot="2572907">
            <a:off x="7529089" y="3822143"/>
            <a:ext cx="970350" cy="963864"/>
            <a:chOff x="-2372100" y="1488275"/>
            <a:chExt cx="583675" cy="579750"/>
          </a:xfrm>
        </p:grpSpPr>
        <p:sp>
          <p:nvSpPr>
            <p:cNvPr id="328" name="Google Shape;328;p33"/>
            <p:cNvSpPr/>
            <p:nvPr/>
          </p:nvSpPr>
          <p:spPr>
            <a:xfrm>
              <a:off x="-2372100" y="1488275"/>
              <a:ext cx="583675" cy="579750"/>
            </a:xfrm>
            <a:custGeom>
              <a:avLst/>
              <a:gdLst/>
              <a:ahLst/>
              <a:cxnLst/>
              <a:rect l="l" t="t" r="r" b="b"/>
              <a:pathLst>
                <a:path w="23347" h="23190" extrusionOk="0">
                  <a:moveTo>
                    <a:pt x="2724" y="0"/>
                  </a:moveTo>
                  <a:cubicBezTo>
                    <a:pt x="1245" y="0"/>
                    <a:pt x="1" y="1363"/>
                    <a:pt x="307" y="2943"/>
                  </a:cubicBezTo>
                  <a:lnTo>
                    <a:pt x="3834" y="21187"/>
                  </a:lnTo>
                  <a:cubicBezTo>
                    <a:pt x="4075" y="22429"/>
                    <a:pt x="5154" y="23189"/>
                    <a:pt x="6271" y="23189"/>
                  </a:cubicBezTo>
                  <a:cubicBezTo>
                    <a:pt x="6829" y="23189"/>
                    <a:pt x="7397" y="22999"/>
                    <a:pt x="7874" y="22584"/>
                  </a:cubicBezTo>
                  <a:lnTo>
                    <a:pt x="21915" y="10406"/>
                  </a:lnTo>
                  <a:cubicBezTo>
                    <a:pt x="23347" y="9160"/>
                    <a:pt x="22893" y="6832"/>
                    <a:pt x="21100" y="6215"/>
                  </a:cubicBezTo>
                  <a:lnTo>
                    <a:pt x="3532" y="137"/>
                  </a:lnTo>
                  <a:cubicBezTo>
                    <a:pt x="3260" y="44"/>
                    <a:pt x="2988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-2292850" y="1722700"/>
              <a:ext cx="76000" cy="70675"/>
            </a:xfrm>
            <a:custGeom>
              <a:avLst/>
              <a:gdLst/>
              <a:ahLst/>
              <a:cxnLst/>
              <a:rect l="l" t="t" r="r" b="b"/>
              <a:pathLst>
                <a:path w="3040" h="2827" extrusionOk="0">
                  <a:moveTo>
                    <a:pt x="1211" y="0"/>
                  </a:moveTo>
                  <a:cubicBezTo>
                    <a:pt x="952" y="0"/>
                    <a:pt x="707" y="81"/>
                    <a:pt x="513" y="249"/>
                  </a:cubicBezTo>
                  <a:cubicBezTo>
                    <a:pt x="1" y="691"/>
                    <a:pt x="47" y="1576"/>
                    <a:pt x="606" y="2216"/>
                  </a:cubicBezTo>
                  <a:cubicBezTo>
                    <a:pt x="952" y="2613"/>
                    <a:pt x="1414" y="2827"/>
                    <a:pt x="1838" y="2827"/>
                  </a:cubicBezTo>
                  <a:cubicBezTo>
                    <a:pt x="2098" y="2827"/>
                    <a:pt x="2344" y="2746"/>
                    <a:pt x="2539" y="2577"/>
                  </a:cubicBezTo>
                  <a:cubicBezTo>
                    <a:pt x="3039" y="2135"/>
                    <a:pt x="3005" y="1262"/>
                    <a:pt x="2446" y="621"/>
                  </a:cubicBezTo>
                  <a:cubicBezTo>
                    <a:pt x="2099" y="217"/>
                    <a:pt x="1635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-2140625" y="1590825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1209" y="1"/>
                  </a:moveTo>
                  <a:cubicBezTo>
                    <a:pt x="948" y="1"/>
                    <a:pt x="704" y="82"/>
                    <a:pt x="513" y="250"/>
                  </a:cubicBezTo>
                  <a:cubicBezTo>
                    <a:pt x="1" y="692"/>
                    <a:pt x="36" y="1566"/>
                    <a:pt x="594" y="2218"/>
                  </a:cubicBezTo>
                  <a:cubicBezTo>
                    <a:pt x="941" y="2614"/>
                    <a:pt x="1407" y="2828"/>
                    <a:pt x="1831" y="2828"/>
                  </a:cubicBezTo>
                  <a:cubicBezTo>
                    <a:pt x="2092" y="2828"/>
                    <a:pt x="2337" y="2747"/>
                    <a:pt x="2527" y="2578"/>
                  </a:cubicBezTo>
                  <a:cubicBezTo>
                    <a:pt x="3039" y="2136"/>
                    <a:pt x="3004" y="1263"/>
                    <a:pt x="2446" y="611"/>
                  </a:cubicBezTo>
                  <a:cubicBezTo>
                    <a:pt x="2100" y="214"/>
                    <a:pt x="163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-2198250" y="1683800"/>
              <a:ext cx="157775" cy="149375"/>
            </a:xfrm>
            <a:custGeom>
              <a:avLst/>
              <a:gdLst/>
              <a:ahLst/>
              <a:cxnLst/>
              <a:rect l="l" t="t" r="r" b="b"/>
              <a:pathLst>
                <a:path w="6311" h="5975" extrusionOk="0">
                  <a:moveTo>
                    <a:pt x="3319" y="0"/>
                  </a:moveTo>
                  <a:lnTo>
                    <a:pt x="1" y="2864"/>
                  </a:lnTo>
                  <a:cubicBezTo>
                    <a:pt x="1648" y="4773"/>
                    <a:pt x="3519" y="5974"/>
                    <a:pt x="4673" y="5974"/>
                  </a:cubicBezTo>
                  <a:cubicBezTo>
                    <a:pt x="4963" y="5974"/>
                    <a:pt x="5207" y="5899"/>
                    <a:pt x="5391" y="5740"/>
                  </a:cubicBezTo>
                  <a:cubicBezTo>
                    <a:pt x="6311" y="4948"/>
                    <a:pt x="5379" y="2375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350" y="3855825"/>
            <a:ext cx="2683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713350" y="711975"/>
            <a:ext cx="20526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Playfair Display SemiBold"/>
              <a:buNone/>
              <a:defRPr sz="8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2"/>
          </p:nvPr>
        </p:nvSpPr>
        <p:spPr>
          <a:xfrm>
            <a:off x="713350" y="1604675"/>
            <a:ext cx="4299300" cy="23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80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4"/>
          <p:cNvGrpSpPr/>
          <p:nvPr/>
        </p:nvGrpSpPr>
        <p:grpSpPr>
          <a:xfrm rot="3089989">
            <a:off x="7145190" y="-1547809"/>
            <a:ext cx="3903145" cy="3299211"/>
            <a:chOff x="-4811650" y="2522925"/>
            <a:chExt cx="942175" cy="796350"/>
          </a:xfrm>
        </p:grpSpPr>
        <p:sp>
          <p:nvSpPr>
            <p:cNvPr id="20" name="Google Shape;20;p4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22225" y="550675"/>
            <a:ext cx="77019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4108402">
            <a:off x="-1325073" y="4038322"/>
            <a:ext cx="2839313" cy="2562129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13350" y="1312375"/>
            <a:ext cx="7710600" cy="32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722225" y="550675"/>
            <a:ext cx="77019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722225" y="3479200"/>
            <a:ext cx="26748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722254" y="3115900"/>
            <a:ext cx="26748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2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572000" y="3479200"/>
            <a:ext cx="26748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4572029" y="3115900"/>
            <a:ext cx="26748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2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 rot="4294375">
            <a:off x="7176218" y="-1185729"/>
            <a:ext cx="3903158" cy="3299198"/>
            <a:chOff x="-4811650" y="2522925"/>
            <a:chExt cx="942175" cy="796350"/>
          </a:xfrm>
        </p:grpSpPr>
        <p:sp>
          <p:nvSpPr>
            <p:cNvPr id="40" name="Google Shape;40;p5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7"/>
          <p:cNvGrpSpPr/>
          <p:nvPr/>
        </p:nvGrpSpPr>
        <p:grpSpPr>
          <a:xfrm rot="5248756">
            <a:off x="6964815" y="897186"/>
            <a:ext cx="3903156" cy="3299205"/>
            <a:chOff x="-4811650" y="2522925"/>
            <a:chExt cx="942175" cy="796350"/>
          </a:xfrm>
        </p:grpSpPr>
        <p:sp>
          <p:nvSpPr>
            <p:cNvPr id="56" name="Google Shape;56;p7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7"/>
          <p:cNvSpPr/>
          <p:nvPr/>
        </p:nvSpPr>
        <p:spPr>
          <a:xfrm rot="1460871">
            <a:off x="-1589413" y="4216605"/>
            <a:ext cx="2839374" cy="2562183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713350" y="176027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ctrTitle"/>
          </p:nvPr>
        </p:nvSpPr>
        <p:spPr>
          <a:xfrm>
            <a:off x="713350" y="550675"/>
            <a:ext cx="77019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>
            <a:spLocks noGrp="1"/>
          </p:cNvSpPr>
          <p:nvPr>
            <p:ph type="ctrTitle"/>
          </p:nvPr>
        </p:nvSpPr>
        <p:spPr>
          <a:xfrm>
            <a:off x="713350" y="540000"/>
            <a:ext cx="7701900" cy="28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053025" y="2289400"/>
            <a:ext cx="23553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722225" y="1926100"/>
            <a:ext cx="13308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Playfair Display SemiBold"/>
              <a:buNone/>
              <a:defRPr sz="75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2"/>
          </p:nvPr>
        </p:nvSpPr>
        <p:spPr>
          <a:xfrm>
            <a:off x="2053050" y="1926100"/>
            <a:ext cx="23553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2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ctrTitle" idx="3"/>
          </p:nvPr>
        </p:nvSpPr>
        <p:spPr>
          <a:xfrm>
            <a:off x="722225" y="550675"/>
            <a:ext cx="77019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6057600" y="2289400"/>
            <a:ext cx="23553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5" hasCustomPrompt="1"/>
          </p:nvPr>
        </p:nvSpPr>
        <p:spPr>
          <a:xfrm>
            <a:off x="4726800" y="1926100"/>
            <a:ext cx="13308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Playfair Display SemiBold"/>
              <a:buNone/>
              <a:defRPr sz="75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6057625" y="1926100"/>
            <a:ext cx="23553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2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7"/>
          </p:nvPr>
        </p:nvSpPr>
        <p:spPr>
          <a:xfrm>
            <a:off x="2053025" y="3555400"/>
            <a:ext cx="23553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8" hasCustomPrompt="1"/>
          </p:nvPr>
        </p:nvSpPr>
        <p:spPr>
          <a:xfrm>
            <a:off x="722225" y="3192050"/>
            <a:ext cx="13308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Playfair Display SemiBold"/>
              <a:buNone/>
              <a:defRPr sz="75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9"/>
          </p:nvPr>
        </p:nvSpPr>
        <p:spPr>
          <a:xfrm>
            <a:off x="2053050" y="3192100"/>
            <a:ext cx="23553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2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3"/>
          </p:nvPr>
        </p:nvSpPr>
        <p:spPr>
          <a:xfrm>
            <a:off x="6057600" y="3555400"/>
            <a:ext cx="23553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6800" y="3192050"/>
            <a:ext cx="13308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Playfair Display SemiBold"/>
              <a:buNone/>
              <a:defRPr sz="75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5"/>
          </p:nvPr>
        </p:nvSpPr>
        <p:spPr>
          <a:xfrm>
            <a:off x="6057625" y="3192100"/>
            <a:ext cx="23553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2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 rot="4108402">
            <a:off x="-796448" y="4038322"/>
            <a:ext cx="2839313" cy="2562129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2_1">
    <p:bg>
      <p:bgPr>
        <a:solidFill>
          <a:schemeClr val="accent4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subTitle" idx="1"/>
          </p:nvPr>
        </p:nvSpPr>
        <p:spPr>
          <a:xfrm>
            <a:off x="2570875" y="2853370"/>
            <a:ext cx="2683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17"/>
          <p:cNvSpPr/>
          <p:nvPr/>
        </p:nvSpPr>
        <p:spPr>
          <a:xfrm rot="-3047207" flipH="1">
            <a:off x="6479169" y="3322314"/>
            <a:ext cx="2839281" cy="2562099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 rot="10483765">
            <a:off x="-1259935" y="-655885"/>
            <a:ext cx="2839325" cy="2562139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hasCustomPrompt="1"/>
          </p:nvPr>
        </p:nvSpPr>
        <p:spPr>
          <a:xfrm>
            <a:off x="1024925" y="1485388"/>
            <a:ext cx="1359900" cy="12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Playfair Display SemiBold"/>
              <a:buNone/>
              <a:defRPr sz="8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/>
          </p:nvPr>
        </p:nvSpPr>
        <p:spPr>
          <a:xfrm>
            <a:off x="2570875" y="1485388"/>
            <a:ext cx="5548200" cy="12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None/>
              <a:defRPr sz="80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layfair Display SemiBold"/>
              <a:buNone/>
              <a:defRPr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3" r:id="rId9"/>
    <p:sldLayoutId id="2147483668" r:id="rId10"/>
    <p:sldLayoutId id="2147483671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/>
          <p:nvPr/>
        </p:nvSpPr>
        <p:spPr>
          <a:xfrm rot="-1147239">
            <a:off x="7674816" y="1625654"/>
            <a:ext cx="1792659" cy="1617653"/>
          </a:xfrm>
          <a:custGeom>
            <a:avLst/>
            <a:gdLst/>
            <a:ahLst/>
            <a:cxnLst/>
            <a:rect l="l" t="t" r="r" b="b"/>
            <a:pathLst>
              <a:path w="33752" h="30457" fill="none" extrusionOk="0">
                <a:moveTo>
                  <a:pt x="0" y="21469"/>
                </a:moveTo>
                <a:lnTo>
                  <a:pt x="4087" y="23878"/>
                </a:lnTo>
                <a:lnTo>
                  <a:pt x="2829" y="13587"/>
                </a:lnTo>
                <a:lnTo>
                  <a:pt x="10059" y="22784"/>
                </a:lnTo>
                <a:lnTo>
                  <a:pt x="10374" y="5693"/>
                </a:lnTo>
                <a:lnTo>
                  <a:pt x="15124" y="23878"/>
                </a:lnTo>
                <a:lnTo>
                  <a:pt x="16660" y="0"/>
                </a:lnTo>
                <a:lnTo>
                  <a:pt x="20747" y="26510"/>
                </a:lnTo>
                <a:lnTo>
                  <a:pt x="23262" y="1304"/>
                </a:lnTo>
                <a:lnTo>
                  <a:pt x="28268" y="27604"/>
                </a:lnTo>
                <a:lnTo>
                  <a:pt x="31109" y="2189"/>
                </a:lnTo>
                <a:lnTo>
                  <a:pt x="33751" y="30456"/>
                </a:ln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37"/>
          <p:cNvGrpSpPr/>
          <p:nvPr/>
        </p:nvGrpSpPr>
        <p:grpSpPr>
          <a:xfrm>
            <a:off x="5256961" y="4461317"/>
            <a:ext cx="1363632" cy="682261"/>
            <a:chOff x="-1525900" y="679075"/>
            <a:chExt cx="881925" cy="441250"/>
          </a:xfrm>
        </p:grpSpPr>
        <p:sp>
          <p:nvSpPr>
            <p:cNvPr id="347" name="Google Shape;347;p37"/>
            <p:cNvSpPr/>
            <p:nvPr/>
          </p:nvSpPr>
          <p:spPr>
            <a:xfrm>
              <a:off x="-1525900" y="679075"/>
              <a:ext cx="881925" cy="441250"/>
            </a:xfrm>
            <a:custGeom>
              <a:avLst/>
              <a:gdLst/>
              <a:ahLst/>
              <a:cxnLst/>
              <a:rect l="l" t="t" r="r" b="b"/>
              <a:pathLst>
                <a:path w="35277" h="17650" extrusionOk="0">
                  <a:moveTo>
                    <a:pt x="17638" y="0"/>
                  </a:moveTo>
                  <a:cubicBezTo>
                    <a:pt x="7894" y="0"/>
                    <a:pt x="0" y="7905"/>
                    <a:pt x="0" y="17650"/>
                  </a:cubicBezTo>
                  <a:lnTo>
                    <a:pt x="35276" y="17650"/>
                  </a:lnTo>
                  <a:cubicBezTo>
                    <a:pt x="35276" y="7905"/>
                    <a:pt x="27383" y="0"/>
                    <a:pt x="17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-1298875" y="898225"/>
              <a:ext cx="225300" cy="131875"/>
            </a:xfrm>
            <a:custGeom>
              <a:avLst/>
              <a:gdLst/>
              <a:ahLst/>
              <a:cxnLst/>
              <a:rect l="l" t="t" r="r" b="b"/>
              <a:pathLst>
                <a:path w="9012" h="5275" extrusionOk="0">
                  <a:moveTo>
                    <a:pt x="4506" y="1549"/>
                  </a:moveTo>
                  <a:cubicBezTo>
                    <a:pt x="5868" y="1549"/>
                    <a:pt x="7009" y="2469"/>
                    <a:pt x="7346" y="3726"/>
                  </a:cubicBezTo>
                  <a:lnTo>
                    <a:pt x="1653" y="3726"/>
                  </a:lnTo>
                  <a:cubicBezTo>
                    <a:pt x="2003" y="2469"/>
                    <a:pt x="3144" y="1549"/>
                    <a:pt x="4506" y="1549"/>
                  </a:cubicBezTo>
                  <a:close/>
                  <a:moveTo>
                    <a:pt x="4506" y="1"/>
                  </a:moveTo>
                  <a:cubicBezTo>
                    <a:pt x="2026" y="1"/>
                    <a:pt x="0" y="2015"/>
                    <a:pt x="0" y="4495"/>
                  </a:cubicBezTo>
                  <a:cubicBezTo>
                    <a:pt x="0" y="4925"/>
                    <a:pt x="349" y="5275"/>
                    <a:pt x="780" y="5275"/>
                  </a:cubicBezTo>
                  <a:lnTo>
                    <a:pt x="8231" y="5275"/>
                  </a:lnTo>
                  <a:cubicBezTo>
                    <a:pt x="8662" y="5275"/>
                    <a:pt x="9011" y="4925"/>
                    <a:pt x="9011" y="4495"/>
                  </a:cubicBezTo>
                  <a:cubicBezTo>
                    <a:pt x="9011" y="2015"/>
                    <a:pt x="6986" y="1"/>
                    <a:pt x="4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-1331775" y="818775"/>
              <a:ext cx="64925" cy="82400"/>
            </a:xfrm>
            <a:custGeom>
              <a:avLst/>
              <a:gdLst/>
              <a:ahLst/>
              <a:cxnLst/>
              <a:rect l="l" t="t" r="r" b="b"/>
              <a:pathLst>
                <a:path w="2597" h="3296" extrusionOk="0">
                  <a:moveTo>
                    <a:pt x="1293" y="0"/>
                  </a:moveTo>
                  <a:cubicBezTo>
                    <a:pt x="583" y="0"/>
                    <a:pt x="1" y="746"/>
                    <a:pt x="1" y="1654"/>
                  </a:cubicBezTo>
                  <a:cubicBezTo>
                    <a:pt x="1" y="2562"/>
                    <a:pt x="583" y="3295"/>
                    <a:pt x="1293" y="3295"/>
                  </a:cubicBezTo>
                  <a:cubicBezTo>
                    <a:pt x="2015" y="3295"/>
                    <a:pt x="2597" y="2562"/>
                    <a:pt x="2597" y="1654"/>
                  </a:cubicBezTo>
                  <a:cubicBezTo>
                    <a:pt x="2597" y="746"/>
                    <a:pt x="2015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-1117550" y="818775"/>
              <a:ext cx="65225" cy="82400"/>
            </a:xfrm>
            <a:custGeom>
              <a:avLst/>
              <a:gdLst/>
              <a:ahLst/>
              <a:cxnLst/>
              <a:rect l="l" t="t" r="r" b="b"/>
              <a:pathLst>
                <a:path w="2609" h="3296" extrusionOk="0">
                  <a:moveTo>
                    <a:pt x="1304" y="0"/>
                  </a:moveTo>
                  <a:cubicBezTo>
                    <a:pt x="582" y="0"/>
                    <a:pt x="0" y="746"/>
                    <a:pt x="0" y="1654"/>
                  </a:cubicBezTo>
                  <a:cubicBezTo>
                    <a:pt x="0" y="2562"/>
                    <a:pt x="582" y="3295"/>
                    <a:pt x="1304" y="3295"/>
                  </a:cubicBezTo>
                  <a:cubicBezTo>
                    <a:pt x="2026" y="3295"/>
                    <a:pt x="2608" y="2562"/>
                    <a:pt x="2608" y="1654"/>
                  </a:cubicBezTo>
                  <a:cubicBezTo>
                    <a:pt x="2608" y="746"/>
                    <a:pt x="2026" y="0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-1030225" y="733250"/>
              <a:ext cx="353950" cy="349300"/>
            </a:xfrm>
            <a:custGeom>
              <a:avLst/>
              <a:gdLst/>
              <a:ahLst/>
              <a:cxnLst/>
              <a:rect l="l" t="t" r="r" b="b"/>
              <a:pathLst>
                <a:path w="14158" h="13972" extrusionOk="0">
                  <a:moveTo>
                    <a:pt x="4339" y="4537"/>
                  </a:moveTo>
                  <a:cubicBezTo>
                    <a:pt x="4508" y="4537"/>
                    <a:pt x="4654" y="4578"/>
                    <a:pt x="4773" y="4656"/>
                  </a:cubicBezTo>
                  <a:cubicBezTo>
                    <a:pt x="5099" y="4877"/>
                    <a:pt x="5158" y="5342"/>
                    <a:pt x="4925" y="5762"/>
                  </a:cubicBezTo>
                  <a:cubicBezTo>
                    <a:pt x="4824" y="5933"/>
                    <a:pt x="4609" y="5974"/>
                    <a:pt x="4416" y="5974"/>
                  </a:cubicBezTo>
                  <a:cubicBezTo>
                    <a:pt x="4387" y="5974"/>
                    <a:pt x="4359" y="5973"/>
                    <a:pt x="4331" y="5971"/>
                  </a:cubicBezTo>
                  <a:cubicBezTo>
                    <a:pt x="3877" y="5925"/>
                    <a:pt x="3318" y="5668"/>
                    <a:pt x="2852" y="5261"/>
                  </a:cubicBezTo>
                  <a:cubicBezTo>
                    <a:pt x="3437" y="4757"/>
                    <a:pt x="3949" y="4537"/>
                    <a:pt x="4339" y="4537"/>
                  </a:cubicBezTo>
                  <a:close/>
                  <a:moveTo>
                    <a:pt x="4610" y="8521"/>
                  </a:moveTo>
                  <a:cubicBezTo>
                    <a:pt x="4797" y="8532"/>
                    <a:pt x="4971" y="8765"/>
                    <a:pt x="5088" y="9149"/>
                  </a:cubicBezTo>
                  <a:cubicBezTo>
                    <a:pt x="5204" y="9534"/>
                    <a:pt x="5111" y="9801"/>
                    <a:pt x="4832" y="9953"/>
                  </a:cubicBezTo>
                  <a:cubicBezTo>
                    <a:pt x="4641" y="10060"/>
                    <a:pt x="4385" y="10111"/>
                    <a:pt x="4093" y="10111"/>
                  </a:cubicBezTo>
                  <a:cubicBezTo>
                    <a:pt x="3940" y="10111"/>
                    <a:pt x="3777" y="10097"/>
                    <a:pt x="3609" y="10069"/>
                  </a:cubicBezTo>
                  <a:cubicBezTo>
                    <a:pt x="3656" y="9825"/>
                    <a:pt x="3726" y="9592"/>
                    <a:pt x="3807" y="9382"/>
                  </a:cubicBezTo>
                  <a:cubicBezTo>
                    <a:pt x="4017" y="8870"/>
                    <a:pt x="4343" y="8521"/>
                    <a:pt x="4599" y="8521"/>
                  </a:cubicBezTo>
                  <a:close/>
                  <a:moveTo>
                    <a:pt x="9034" y="8905"/>
                  </a:moveTo>
                  <a:cubicBezTo>
                    <a:pt x="9058" y="8905"/>
                    <a:pt x="9069" y="8905"/>
                    <a:pt x="9081" y="8917"/>
                  </a:cubicBezTo>
                  <a:cubicBezTo>
                    <a:pt x="9279" y="9138"/>
                    <a:pt x="9000" y="10209"/>
                    <a:pt x="8417" y="11303"/>
                  </a:cubicBezTo>
                  <a:cubicBezTo>
                    <a:pt x="8103" y="11059"/>
                    <a:pt x="7893" y="10779"/>
                    <a:pt x="7847" y="10477"/>
                  </a:cubicBezTo>
                  <a:cubicBezTo>
                    <a:pt x="7765" y="10046"/>
                    <a:pt x="8010" y="9592"/>
                    <a:pt x="8545" y="9173"/>
                  </a:cubicBezTo>
                  <a:cubicBezTo>
                    <a:pt x="8813" y="8952"/>
                    <a:pt x="8965" y="8905"/>
                    <a:pt x="9034" y="8905"/>
                  </a:cubicBezTo>
                  <a:close/>
                  <a:moveTo>
                    <a:pt x="5425" y="1"/>
                  </a:moveTo>
                  <a:cubicBezTo>
                    <a:pt x="4502" y="1"/>
                    <a:pt x="3559" y="325"/>
                    <a:pt x="2748" y="1128"/>
                  </a:cubicBezTo>
                  <a:cubicBezTo>
                    <a:pt x="1094" y="2758"/>
                    <a:pt x="1595" y="4318"/>
                    <a:pt x="2561" y="5249"/>
                  </a:cubicBezTo>
                  <a:cubicBezTo>
                    <a:pt x="2235" y="5552"/>
                    <a:pt x="1886" y="5936"/>
                    <a:pt x="1514" y="6437"/>
                  </a:cubicBezTo>
                  <a:cubicBezTo>
                    <a:pt x="0" y="8451"/>
                    <a:pt x="1793" y="9883"/>
                    <a:pt x="3400" y="10221"/>
                  </a:cubicBezTo>
                  <a:cubicBezTo>
                    <a:pt x="3260" y="11257"/>
                    <a:pt x="3528" y="12526"/>
                    <a:pt x="4610" y="13515"/>
                  </a:cubicBezTo>
                  <a:cubicBezTo>
                    <a:pt x="4962" y="13834"/>
                    <a:pt x="5326" y="13971"/>
                    <a:pt x="5688" y="13971"/>
                  </a:cubicBezTo>
                  <a:cubicBezTo>
                    <a:pt x="6741" y="13971"/>
                    <a:pt x="7783" y="12810"/>
                    <a:pt x="8476" y="11571"/>
                  </a:cubicBezTo>
                  <a:cubicBezTo>
                    <a:pt x="8978" y="11886"/>
                    <a:pt x="9653" y="12079"/>
                    <a:pt x="10361" y="12079"/>
                  </a:cubicBezTo>
                  <a:cubicBezTo>
                    <a:pt x="11196" y="12079"/>
                    <a:pt x="12078" y="11812"/>
                    <a:pt x="12783" y="11164"/>
                  </a:cubicBezTo>
                  <a:cubicBezTo>
                    <a:pt x="13552" y="10442"/>
                    <a:pt x="13982" y="9627"/>
                    <a:pt x="14157" y="8835"/>
                  </a:cubicBezTo>
                  <a:cubicBezTo>
                    <a:pt x="14110" y="8730"/>
                    <a:pt x="14064" y="8614"/>
                    <a:pt x="14017" y="8497"/>
                  </a:cubicBezTo>
                  <a:cubicBezTo>
                    <a:pt x="13843" y="9510"/>
                    <a:pt x="13272" y="10442"/>
                    <a:pt x="12655" y="11024"/>
                  </a:cubicBezTo>
                  <a:cubicBezTo>
                    <a:pt x="11963" y="11657"/>
                    <a:pt x="11118" y="11885"/>
                    <a:pt x="10358" y="11885"/>
                  </a:cubicBezTo>
                  <a:cubicBezTo>
                    <a:pt x="9930" y="11885"/>
                    <a:pt x="9529" y="11812"/>
                    <a:pt x="9197" y="11699"/>
                  </a:cubicBezTo>
                  <a:cubicBezTo>
                    <a:pt x="9034" y="11641"/>
                    <a:pt x="8883" y="11583"/>
                    <a:pt x="8743" y="11501"/>
                  </a:cubicBezTo>
                  <a:cubicBezTo>
                    <a:pt x="9384" y="10302"/>
                    <a:pt x="9721" y="9045"/>
                    <a:pt x="9372" y="8660"/>
                  </a:cubicBezTo>
                  <a:cubicBezTo>
                    <a:pt x="9285" y="8560"/>
                    <a:pt x="9177" y="8510"/>
                    <a:pt x="9047" y="8510"/>
                  </a:cubicBezTo>
                  <a:cubicBezTo>
                    <a:pt x="8848" y="8510"/>
                    <a:pt x="8598" y="8630"/>
                    <a:pt x="8301" y="8870"/>
                  </a:cubicBezTo>
                  <a:cubicBezTo>
                    <a:pt x="7474" y="9522"/>
                    <a:pt x="7393" y="10139"/>
                    <a:pt x="7463" y="10547"/>
                  </a:cubicBezTo>
                  <a:cubicBezTo>
                    <a:pt x="7533" y="10954"/>
                    <a:pt x="7800" y="11338"/>
                    <a:pt x="8219" y="11641"/>
                  </a:cubicBezTo>
                  <a:cubicBezTo>
                    <a:pt x="7928" y="12130"/>
                    <a:pt x="7579" y="12607"/>
                    <a:pt x="7195" y="12991"/>
                  </a:cubicBezTo>
                  <a:cubicBezTo>
                    <a:pt x="6665" y="13514"/>
                    <a:pt x="6163" y="13776"/>
                    <a:pt x="5696" y="13776"/>
                  </a:cubicBezTo>
                  <a:cubicBezTo>
                    <a:pt x="5362" y="13776"/>
                    <a:pt x="5046" y="13642"/>
                    <a:pt x="4750" y="13376"/>
                  </a:cubicBezTo>
                  <a:cubicBezTo>
                    <a:pt x="3819" y="12526"/>
                    <a:pt x="3493" y="11420"/>
                    <a:pt x="3563" y="10453"/>
                  </a:cubicBezTo>
                  <a:lnTo>
                    <a:pt x="3563" y="10453"/>
                  </a:lnTo>
                  <a:cubicBezTo>
                    <a:pt x="3744" y="10480"/>
                    <a:pt x="3921" y="10494"/>
                    <a:pt x="4090" y="10494"/>
                  </a:cubicBezTo>
                  <a:cubicBezTo>
                    <a:pt x="4445" y="10494"/>
                    <a:pt x="4766" y="10432"/>
                    <a:pt x="5018" y="10290"/>
                  </a:cubicBezTo>
                  <a:cubicBezTo>
                    <a:pt x="5274" y="10151"/>
                    <a:pt x="5681" y="9790"/>
                    <a:pt x="5449" y="9033"/>
                  </a:cubicBezTo>
                  <a:cubicBezTo>
                    <a:pt x="5239" y="8323"/>
                    <a:pt x="4878" y="8148"/>
                    <a:pt x="4622" y="8137"/>
                  </a:cubicBezTo>
                  <a:cubicBezTo>
                    <a:pt x="4616" y="8136"/>
                    <a:pt x="4610" y="8136"/>
                    <a:pt x="4604" y="8136"/>
                  </a:cubicBezTo>
                  <a:cubicBezTo>
                    <a:pt x="4179" y="8136"/>
                    <a:pt x="3733" y="8542"/>
                    <a:pt x="3458" y="9231"/>
                  </a:cubicBezTo>
                  <a:cubicBezTo>
                    <a:pt x="3353" y="9464"/>
                    <a:pt x="3283" y="9720"/>
                    <a:pt x="3237" y="9988"/>
                  </a:cubicBezTo>
                  <a:cubicBezTo>
                    <a:pt x="2620" y="9825"/>
                    <a:pt x="1991" y="9499"/>
                    <a:pt x="1583" y="9021"/>
                  </a:cubicBezTo>
                  <a:cubicBezTo>
                    <a:pt x="966" y="8311"/>
                    <a:pt x="990" y="7461"/>
                    <a:pt x="1677" y="6553"/>
                  </a:cubicBezTo>
                  <a:cubicBezTo>
                    <a:pt x="1979" y="6134"/>
                    <a:pt x="2270" y="5796"/>
                    <a:pt x="2561" y="5517"/>
                  </a:cubicBezTo>
                  <a:cubicBezTo>
                    <a:pt x="3097" y="6006"/>
                    <a:pt x="3760" y="6309"/>
                    <a:pt x="4296" y="6355"/>
                  </a:cubicBezTo>
                  <a:cubicBezTo>
                    <a:pt x="4342" y="6359"/>
                    <a:pt x="4386" y="6361"/>
                    <a:pt x="4429" y="6361"/>
                  </a:cubicBezTo>
                  <a:cubicBezTo>
                    <a:pt x="4816" y="6361"/>
                    <a:pt x="5105" y="6220"/>
                    <a:pt x="5262" y="5948"/>
                  </a:cubicBezTo>
                  <a:cubicBezTo>
                    <a:pt x="5600" y="5366"/>
                    <a:pt x="5484" y="4667"/>
                    <a:pt x="4983" y="4341"/>
                  </a:cubicBezTo>
                  <a:cubicBezTo>
                    <a:pt x="4802" y="4222"/>
                    <a:pt x="4579" y="4152"/>
                    <a:pt x="4320" y="4152"/>
                  </a:cubicBezTo>
                  <a:cubicBezTo>
                    <a:pt x="3844" y="4152"/>
                    <a:pt x="3247" y="4387"/>
                    <a:pt x="2561" y="4981"/>
                  </a:cubicBezTo>
                  <a:cubicBezTo>
                    <a:pt x="2317" y="4714"/>
                    <a:pt x="2119" y="4399"/>
                    <a:pt x="1991" y="4062"/>
                  </a:cubicBezTo>
                  <a:cubicBezTo>
                    <a:pt x="1665" y="3142"/>
                    <a:pt x="1968" y="2176"/>
                    <a:pt x="2887" y="1268"/>
                  </a:cubicBezTo>
                  <a:cubicBezTo>
                    <a:pt x="3739" y="424"/>
                    <a:pt x="4673" y="194"/>
                    <a:pt x="5438" y="194"/>
                  </a:cubicBezTo>
                  <a:cubicBezTo>
                    <a:pt x="5855" y="194"/>
                    <a:pt x="6221" y="262"/>
                    <a:pt x="6496" y="336"/>
                  </a:cubicBezTo>
                  <a:cubicBezTo>
                    <a:pt x="6904" y="453"/>
                    <a:pt x="7300" y="627"/>
                    <a:pt x="7649" y="837"/>
                  </a:cubicBezTo>
                  <a:cubicBezTo>
                    <a:pt x="7300" y="592"/>
                    <a:pt x="6939" y="371"/>
                    <a:pt x="6566" y="162"/>
                  </a:cubicBezTo>
                  <a:cubicBezTo>
                    <a:pt x="6197" y="58"/>
                    <a:pt x="5813" y="1"/>
                    <a:pt x="5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-853850" y="763475"/>
              <a:ext cx="69000" cy="93075"/>
            </a:xfrm>
            <a:custGeom>
              <a:avLst/>
              <a:gdLst/>
              <a:ahLst/>
              <a:cxnLst/>
              <a:rect l="l" t="t" r="r" b="b"/>
              <a:pathLst>
                <a:path w="2760" h="3723" extrusionOk="0">
                  <a:moveTo>
                    <a:pt x="1130" y="0"/>
                  </a:moveTo>
                  <a:cubicBezTo>
                    <a:pt x="1151" y="22"/>
                    <a:pt x="1182" y="43"/>
                    <a:pt x="1205" y="55"/>
                  </a:cubicBezTo>
                  <a:lnTo>
                    <a:pt x="1205" y="55"/>
                  </a:lnTo>
                  <a:cubicBezTo>
                    <a:pt x="1180" y="37"/>
                    <a:pt x="1155" y="19"/>
                    <a:pt x="1130" y="0"/>
                  </a:cubicBezTo>
                  <a:close/>
                  <a:moveTo>
                    <a:pt x="1205" y="55"/>
                  </a:moveTo>
                  <a:cubicBezTo>
                    <a:pt x="1207" y="57"/>
                    <a:pt x="1209" y="58"/>
                    <a:pt x="1210" y="59"/>
                  </a:cubicBezTo>
                  <a:lnTo>
                    <a:pt x="1210" y="59"/>
                  </a:lnTo>
                  <a:cubicBezTo>
                    <a:pt x="1210" y="59"/>
                    <a:pt x="1211" y="59"/>
                    <a:pt x="1211" y="59"/>
                  </a:cubicBezTo>
                  <a:cubicBezTo>
                    <a:pt x="1209" y="58"/>
                    <a:pt x="1207" y="57"/>
                    <a:pt x="1205" y="55"/>
                  </a:cubicBezTo>
                  <a:close/>
                  <a:moveTo>
                    <a:pt x="1490" y="326"/>
                  </a:moveTo>
                  <a:cubicBezTo>
                    <a:pt x="1851" y="699"/>
                    <a:pt x="2107" y="1106"/>
                    <a:pt x="2212" y="1526"/>
                  </a:cubicBezTo>
                  <a:cubicBezTo>
                    <a:pt x="2352" y="2049"/>
                    <a:pt x="2224" y="2515"/>
                    <a:pt x="1851" y="2876"/>
                  </a:cubicBezTo>
                  <a:cubicBezTo>
                    <a:pt x="1545" y="3182"/>
                    <a:pt x="1260" y="3335"/>
                    <a:pt x="1029" y="3335"/>
                  </a:cubicBezTo>
                  <a:cubicBezTo>
                    <a:pt x="960" y="3335"/>
                    <a:pt x="897" y="3322"/>
                    <a:pt x="838" y="3295"/>
                  </a:cubicBezTo>
                  <a:cubicBezTo>
                    <a:pt x="559" y="3167"/>
                    <a:pt x="408" y="2713"/>
                    <a:pt x="454" y="2189"/>
                  </a:cubicBezTo>
                  <a:cubicBezTo>
                    <a:pt x="513" y="1595"/>
                    <a:pt x="815" y="874"/>
                    <a:pt x="1490" y="326"/>
                  </a:cubicBezTo>
                  <a:close/>
                  <a:moveTo>
                    <a:pt x="1210" y="59"/>
                  </a:moveTo>
                  <a:cubicBezTo>
                    <a:pt x="466" y="676"/>
                    <a:pt x="128" y="1491"/>
                    <a:pt x="70" y="2154"/>
                  </a:cubicBezTo>
                  <a:cubicBezTo>
                    <a:pt x="0" y="2853"/>
                    <a:pt x="245" y="3447"/>
                    <a:pt x="675" y="3644"/>
                  </a:cubicBezTo>
                  <a:cubicBezTo>
                    <a:pt x="762" y="3686"/>
                    <a:pt x="880" y="3722"/>
                    <a:pt x="1029" y="3722"/>
                  </a:cubicBezTo>
                  <a:cubicBezTo>
                    <a:pt x="1300" y="3722"/>
                    <a:pt x="1672" y="3599"/>
                    <a:pt x="2131" y="3155"/>
                  </a:cubicBezTo>
                  <a:cubicBezTo>
                    <a:pt x="2596" y="2690"/>
                    <a:pt x="2759" y="2084"/>
                    <a:pt x="2585" y="1421"/>
                  </a:cubicBezTo>
                  <a:cubicBezTo>
                    <a:pt x="2562" y="1304"/>
                    <a:pt x="2515" y="1188"/>
                    <a:pt x="2468" y="1071"/>
                  </a:cubicBezTo>
                  <a:cubicBezTo>
                    <a:pt x="2063" y="720"/>
                    <a:pt x="1646" y="380"/>
                    <a:pt x="1210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-785175" y="858075"/>
              <a:ext cx="85900" cy="69875"/>
            </a:xfrm>
            <a:custGeom>
              <a:avLst/>
              <a:gdLst/>
              <a:ahLst/>
              <a:cxnLst/>
              <a:rect l="l" t="t" r="r" b="b"/>
              <a:pathLst>
                <a:path w="3436" h="2795" extrusionOk="0">
                  <a:moveTo>
                    <a:pt x="2190" y="0"/>
                  </a:moveTo>
                  <a:cubicBezTo>
                    <a:pt x="1829" y="23"/>
                    <a:pt x="1456" y="151"/>
                    <a:pt x="1095" y="396"/>
                  </a:cubicBezTo>
                  <a:cubicBezTo>
                    <a:pt x="373" y="897"/>
                    <a:pt x="1" y="1479"/>
                    <a:pt x="82" y="1991"/>
                  </a:cubicBezTo>
                  <a:cubicBezTo>
                    <a:pt x="141" y="2352"/>
                    <a:pt x="420" y="2620"/>
                    <a:pt x="839" y="2736"/>
                  </a:cubicBezTo>
                  <a:cubicBezTo>
                    <a:pt x="978" y="2773"/>
                    <a:pt x="1135" y="2794"/>
                    <a:pt x="1308" y="2794"/>
                  </a:cubicBezTo>
                  <a:cubicBezTo>
                    <a:pt x="1890" y="2794"/>
                    <a:pt x="2646" y="2558"/>
                    <a:pt x="3435" y="1921"/>
                  </a:cubicBezTo>
                  <a:cubicBezTo>
                    <a:pt x="3365" y="1805"/>
                    <a:pt x="3307" y="1688"/>
                    <a:pt x="3237" y="1572"/>
                  </a:cubicBezTo>
                  <a:cubicBezTo>
                    <a:pt x="2530" y="2158"/>
                    <a:pt x="1838" y="2410"/>
                    <a:pt x="1309" y="2410"/>
                  </a:cubicBezTo>
                  <a:cubicBezTo>
                    <a:pt x="1176" y="2410"/>
                    <a:pt x="1054" y="2394"/>
                    <a:pt x="944" y="2364"/>
                  </a:cubicBezTo>
                  <a:cubicBezTo>
                    <a:pt x="676" y="2294"/>
                    <a:pt x="501" y="2131"/>
                    <a:pt x="467" y="1921"/>
                  </a:cubicBezTo>
                  <a:cubicBezTo>
                    <a:pt x="408" y="1572"/>
                    <a:pt x="723" y="1118"/>
                    <a:pt x="1316" y="710"/>
                  </a:cubicBezTo>
                  <a:cubicBezTo>
                    <a:pt x="1654" y="489"/>
                    <a:pt x="1992" y="373"/>
                    <a:pt x="2329" y="373"/>
                  </a:cubicBezTo>
                  <a:cubicBezTo>
                    <a:pt x="2376" y="373"/>
                    <a:pt x="2422" y="373"/>
                    <a:pt x="2469" y="384"/>
                  </a:cubicBezTo>
                  <a:cubicBezTo>
                    <a:pt x="2376" y="256"/>
                    <a:pt x="2283" y="128"/>
                    <a:pt x="2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37"/>
          <p:cNvGrpSpPr/>
          <p:nvPr/>
        </p:nvGrpSpPr>
        <p:grpSpPr>
          <a:xfrm rot="-970650">
            <a:off x="5064182" y="3628190"/>
            <a:ext cx="1239880" cy="847022"/>
            <a:chOff x="-1451675" y="1504500"/>
            <a:chExt cx="801875" cy="547800"/>
          </a:xfrm>
        </p:grpSpPr>
        <p:sp>
          <p:nvSpPr>
            <p:cNvPr id="355" name="Google Shape;355;p37"/>
            <p:cNvSpPr/>
            <p:nvPr/>
          </p:nvSpPr>
          <p:spPr>
            <a:xfrm>
              <a:off x="-1451675" y="1504500"/>
              <a:ext cx="800425" cy="547800"/>
            </a:xfrm>
            <a:custGeom>
              <a:avLst/>
              <a:gdLst/>
              <a:ahLst/>
              <a:cxnLst/>
              <a:rect l="l" t="t" r="r" b="b"/>
              <a:pathLst>
                <a:path w="32017" h="21912" extrusionOk="0">
                  <a:moveTo>
                    <a:pt x="3842" y="1"/>
                  </a:moveTo>
                  <a:cubicBezTo>
                    <a:pt x="1723" y="1"/>
                    <a:pt x="0" y="1724"/>
                    <a:pt x="0" y="3843"/>
                  </a:cubicBezTo>
                  <a:lnTo>
                    <a:pt x="0" y="18081"/>
                  </a:lnTo>
                  <a:cubicBezTo>
                    <a:pt x="0" y="20200"/>
                    <a:pt x="1723" y="21912"/>
                    <a:pt x="3842" y="21912"/>
                  </a:cubicBezTo>
                  <a:lnTo>
                    <a:pt x="28174" y="21912"/>
                  </a:lnTo>
                  <a:cubicBezTo>
                    <a:pt x="30293" y="21912"/>
                    <a:pt x="32016" y="20200"/>
                    <a:pt x="32016" y="18081"/>
                  </a:cubicBezTo>
                  <a:lnTo>
                    <a:pt x="32016" y="3843"/>
                  </a:lnTo>
                  <a:cubicBezTo>
                    <a:pt x="32016" y="1724"/>
                    <a:pt x="30293" y="1"/>
                    <a:pt x="28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-1339350" y="1833100"/>
              <a:ext cx="175825" cy="107150"/>
            </a:xfrm>
            <a:custGeom>
              <a:avLst/>
              <a:gdLst/>
              <a:ahLst/>
              <a:cxnLst/>
              <a:rect l="l" t="t" r="r" b="b"/>
              <a:pathLst>
                <a:path w="7033" h="4286" extrusionOk="0">
                  <a:moveTo>
                    <a:pt x="3517" y="1"/>
                  </a:moveTo>
                  <a:cubicBezTo>
                    <a:pt x="1573" y="1"/>
                    <a:pt x="1" y="1573"/>
                    <a:pt x="1" y="3517"/>
                  </a:cubicBezTo>
                  <a:cubicBezTo>
                    <a:pt x="1" y="3948"/>
                    <a:pt x="339" y="4285"/>
                    <a:pt x="769" y="4285"/>
                  </a:cubicBezTo>
                  <a:cubicBezTo>
                    <a:pt x="1200" y="4285"/>
                    <a:pt x="1549" y="3948"/>
                    <a:pt x="1549" y="3517"/>
                  </a:cubicBezTo>
                  <a:cubicBezTo>
                    <a:pt x="1549" y="2434"/>
                    <a:pt x="2434" y="1549"/>
                    <a:pt x="3517" y="1549"/>
                  </a:cubicBezTo>
                  <a:cubicBezTo>
                    <a:pt x="4600" y="1549"/>
                    <a:pt x="5473" y="2434"/>
                    <a:pt x="5473" y="3517"/>
                  </a:cubicBezTo>
                  <a:cubicBezTo>
                    <a:pt x="5473" y="3948"/>
                    <a:pt x="5822" y="4285"/>
                    <a:pt x="6253" y="4285"/>
                  </a:cubicBezTo>
                  <a:cubicBezTo>
                    <a:pt x="6684" y="4285"/>
                    <a:pt x="7033" y="3948"/>
                    <a:pt x="7033" y="3517"/>
                  </a:cubicBezTo>
                  <a:cubicBezTo>
                    <a:pt x="7033" y="1573"/>
                    <a:pt x="5450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-1159750" y="1801100"/>
              <a:ext cx="73950" cy="119050"/>
            </a:xfrm>
            <a:custGeom>
              <a:avLst/>
              <a:gdLst/>
              <a:ahLst/>
              <a:cxnLst/>
              <a:rect l="l" t="t" r="r" b="b"/>
              <a:pathLst>
                <a:path w="2958" h="4762" extrusionOk="0">
                  <a:moveTo>
                    <a:pt x="1479" y="0"/>
                  </a:moveTo>
                  <a:cubicBezTo>
                    <a:pt x="1479" y="0"/>
                    <a:pt x="0" y="2468"/>
                    <a:pt x="0" y="3283"/>
                  </a:cubicBezTo>
                  <a:cubicBezTo>
                    <a:pt x="0" y="4098"/>
                    <a:pt x="664" y="4762"/>
                    <a:pt x="1479" y="4762"/>
                  </a:cubicBezTo>
                  <a:cubicBezTo>
                    <a:pt x="2294" y="4762"/>
                    <a:pt x="2957" y="4098"/>
                    <a:pt x="2957" y="3283"/>
                  </a:cubicBezTo>
                  <a:cubicBezTo>
                    <a:pt x="2957" y="2468"/>
                    <a:pt x="1479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-1382700" y="1734450"/>
              <a:ext cx="86450" cy="90825"/>
            </a:xfrm>
            <a:custGeom>
              <a:avLst/>
              <a:gdLst/>
              <a:ahLst/>
              <a:cxnLst/>
              <a:rect l="l" t="t" r="r" b="b"/>
              <a:pathLst>
                <a:path w="3458" h="3633" extrusionOk="0">
                  <a:moveTo>
                    <a:pt x="582" y="0"/>
                  </a:moveTo>
                  <a:cubicBezTo>
                    <a:pt x="256" y="0"/>
                    <a:pt x="0" y="268"/>
                    <a:pt x="0" y="582"/>
                  </a:cubicBezTo>
                  <a:cubicBezTo>
                    <a:pt x="0" y="2352"/>
                    <a:pt x="722" y="3633"/>
                    <a:pt x="1723" y="3633"/>
                  </a:cubicBezTo>
                  <a:cubicBezTo>
                    <a:pt x="2725" y="3633"/>
                    <a:pt x="3458" y="2352"/>
                    <a:pt x="3458" y="582"/>
                  </a:cubicBezTo>
                  <a:cubicBezTo>
                    <a:pt x="3458" y="268"/>
                    <a:pt x="3190" y="0"/>
                    <a:pt x="2876" y="0"/>
                  </a:cubicBezTo>
                  <a:cubicBezTo>
                    <a:pt x="2550" y="0"/>
                    <a:pt x="2294" y="268"/>
                    <a:pt x="2294" y="582"/>
                  </a:cubicBezTo>
                  <a:cubicBezTo>
                    <a:pt x="2294" y="1781"/>
                    <a:pt x="1875" y="2422"/>
                    <a:pt x="1735" y="2468"/>
                  </a:cubicBezTo>
                  <a:cubicBezTo>
                    <a:pt x="1572" y="2422"/>
                    <a:pt x="1164" y="1781"/>
                    <a:pt x="1164" y="582"/>
                  </a:cubicBezTo>
                  <a:cubicBezTo>
                    <a:pt x="1164" y="268"/>
                    <a:pt x="897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-1193525" y="1734450"/>
              <a:ext cx="86475" cy="90825"/>
            </a:xfrm>
            <a:custGeom>
              <a:avLst/>
              <a:gdLst/>
              <a:ahLst/>
              <a:cxnLst/>
              <a:rect l="l" t="t" r="r" b="b"/>
              <a:pathLst>
                <a:path w="3459" h="3633" extrusionOk="0">
                  <a:moveTo>
                    <a:pt x="583" y="0"/>
                  </a:moveTo>
                  <a:cubicBezTo>
                    <a:pt x="257" y="0"/>
                    <a:pt x="1" y="268"/>
                    <a:pt x="1" y="582"/>
                  </a:cubicBezTo>
                  <a:cubicBezTo>
                    <a:pt x="1" y="2352"/>
                    <a:pt x="723" y="3633"/>
                    <a:pt x="1724" y="3633"/>
                  </a:cubicBezTo>
                  <a:cubicBezTo>
                    <a:pt x="2725" y="3633"/>
                    <a:pt x="3458" y="2352"/>
                    <a:pt x="3458" y="582"/>
                  </a:cubicBezTo>
                  <a:cubicBezTo>
                    <a:pt x="3458" y="268"/>
                    <a:pt x="3191" y="0"/>
                    <a:pt x="2876" y="0"/>
                  </a:cubicBezTo>
                  <a:cubicBezTo>
                    <a:pt x="2550" y="0"/>
                    <a:pt x="2294" y="268"/>
                    <a:pt x="2294" y="582"/>
                  </a:cubicBezTo>
                  <a:cubicBezTo>
                    <a:pt x="2294" y="1781"/>
                    <a:pt x="1875" y="2422"/>
                    <a:pt x="1735" y="2468"/>
                  </a:cubicBezTo>
                  <a:cubicBezTo>
                    <a:pt x="1572" y="2422"/>
                    <a:pt x="1165" y="1781"/>
                    <a:pt x="1165" y="582"/>
                  </a:cubicBezTo>
                  <a:cubicBezTo>
                    <a:pt x="1165" y="268"/>
                    <a:pt x="897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-1176050" y="1504500"/>
              <a:ext cx="526250" cy="546350"/>
            </a:xfrm>
            <a:custGeom>
              <a:avLst/>
              <a:gdLst/>
              <a:ahLst/>
              <a:cxnLst/>
              <a:rect l="l" t="t" r="r" b="b"/>
              <a:pathLst>
                <a:path w="21050" h="21854" extrusionOk="0">
                  <a:moveTo>
                    <a:pt x="8895" y="1700"/>
                  </a:moveTo>
                  <a:lnTo>
                    <a:pt x="8895" y="1700"/>
                  </a:lnTo>
                  <a:cubicBezTo>
                    <a:pt x="7672" y="3086"/>
                    <a:pt x="4785" y="4448"/>
                    <a:pt x="2107" y="4448"/>
                  </a:cubicBezTo>
                  <a:lnTo>
                    <a:pt x="2026" y="4448"/>
                  </a:lnTo>
                  <a:cubicBezTo>
                    <a:pt x="687" y="4436"/>
                    <a:pt x="396" y="4099"/>
                    <a:pt x="338" y="4006"/>
                  </a:cubicBezTo>
                  <a:cubicBezTo>
                    <a:pt x="291" y="3913"/>
                    <a:pt x="303" y="3819"/>
                    <a:pt x="373" y="3703"/>
                  </a:cubicBezTo>
                  <a:cubicBezTo>
                    <a:pt x="838" y="2946"/>
                    <a:pt x="3539" y="1852"/>
                    <a:pt x="8895" y="1700"/>
                  </a:cubicBezTo>
                  <a:close/>
                  <a:moveTo>
                    <a:pt x="13296" y="7137"/>
                  </a:moveTo>
                  <a:cubicBezTo>
                    <a:pt x="13563" y="7137"/>
                    <a:pt x="13820" y="7149"/>
                    <a:pt x="14076" y="7172"/>
                  </a:cubicBezTo>
                  <a:cubicBezTo>
                    <a:pt x="12015" y="9198"/>
                    <a:pt x="8965" y="11201"/>
                    <a:pt x="7277" y="11946"/>
                  </a:cubicBezTo>
                  <a:cubicBezTo>
                    <a:pt x="6836" y="12143"/>
                    <a:pt x="6444" y="12244"/>
                    <a:pt x="6127" y="12244"/>
                  </a:cubicBezTo>
                  <a:cubicBezTo>
                    <a:pt x="5883" y="12244"/>
                    <a:pt x="5684" y="12184"/>
                    <a:pt x="5542" y="12062"/>
                  </a:cubicBezTo>
                  <a:cubicBezTo>
                    <a:pt x="5321" y="11876"/>
                    <a:pt x="5263" y="11538"/>
                    <a:pt x="5367" y="11142"/>
                  </a:cubicBezTo>
                  <a:cubicBezTo>
                    <a:pt x="5740" y="9769"/>
                    <a:pt x="7812" y="7976"/>
                    <a:pt x="11491" y="7300"/>
                  </a:cubicBezTo>
                  <a:cubicBezTo>
                    <a:pt x="12108" y="7196"/>
                    <a:pt x="12714" y="7137"/>
                    <a:pt x="13296" y="7137"/>
                  </a:cubicBezTo>
                  <a:close/>
                  <a:moveTo>
                    <a:pt x="17196" y="13471"/>
                  </a:moveTo>
                  <a:cubicBezTo>
                    <a:pt x="18209" y="13471"/>
                    <a:pt x="18907" y="14018"/>
                    <a:pt x="19350" y="14542"/>
                  </a:cubicBezTo>
                  <a:cubicBezTo>
                    <a:pt x="19408" y="14600"/>
                    <a:pt x="19466" y="14682"/>
                    <a:pt x="19524" y="14752"/>
                  </a:cubicBezTo>
                  <a:cubicBezTo>
                    <a:pt x="19233" y="15054"/>
                    <a:pt x="18872" y="15345"/>
                    <a:pt x="18465" y="15601"/>
                  </a:cubicBezTo>
                  <a:cubicBezTo>
                    <a:pt x="17033" y="16499"/>
                    <a:pt x="15870" y="16820"/>
                    <a:pt x="15043" y="16820"/>
                  </a:cubicBezTo>
                  <a:cubicBezTo>
                    <a:pt x="14573" y="16820"/>
                    <a:pt x="14212" y="16716"/>
                    <a:pt x="13971" y="16556"/>
                  </a:cubicBezTo>
                  <a:cubicBezTo>
                    <a:pt x="13657" y="16347"/>
                    <a:pt x="13505" y="16032"/>
                    <a:pt x="13563" y="15671"/>
                  </a:cubicBezTo>
                  <a:cubicBezTo>
                    <a:pt x="13657" y="15019"/>
                    <a:pt x="14425" y="14146"/>
                    <a:pt x="16276" y="13611"/>
                  </a:cubicBezTo>
                  <a:cubicBezTo>
                    <a:pt x="16602" y="13517"/>
                    <a:pt x="16916" y="13471"/>
                    <a:pt x="17196" y="13471"/>
                  </a:cubicBezTo>
                  <a:close/>
                  <a:moveTo>
                    <a:pt x="9442" y="1"/>
                  </a:moveTo>
                  <a:cubicBezTo>
                    <a:pt x="9512" y="222"/>
                    <a:pt x="9524" y="443"/>
                    <a:pt x="9477" y="676"/>
                  </a:cubicBezTo>
                  <a:cubicBezTo>
                    <a:pt x="9430" y="920"/>
                    <a:pt x="9302" y="1177"/>
                    <a:pt x="9116" y="1433"/>
                  </a:cubicBezTo>
                  <a:cubicBezTo>
                    <a:pt x="3458" y="1561"/>
                    <a:pt x="664" y="2713"/>
                    <a:pt x="152" y="3563"/>
                  </a:cubicBezTo>
                  <a:cubicBezTo>
                    <a:pt x="0" y="3808"/>
                    <a:pt x="47" y="4006"/>
                    <a:pt x="105" y="4134"/>
                  </a:cubicBezTo>
                  <a:cubicBezTo>
                    <a:pt x="315" y="4495"/>
                    <a:pt x="990" y="4704"/>
                    <a:pt x="2026" y="4716"/>
                  </a:cubicBezTo>
                  <a:lnTo>
                    <a:pt x="2096" y="4716"/>
                  </a:lnTo>
                  <a:cubicBezTo>
                    <a:pt x="4576" y="4716"/>
                    <a:pt x="7987" y="3342"/>
                    <a:pt x="9267" y="1700"/>
                  </a:cubicBezTo>
                  <a:cubicBezTo>
                    <a:pt x="9613" y="1690"/>
                    <a:pt x="9970" y="1684"/>
                    <a:pt x="10338" y="1684"/>
                  </a:cubicBezTo>
                  <a:cubicBezTo>
                    <a:pt x="10788" y="1684"/>
                    <a:pt x="11255" y="1693"/>
                    <a:pt x="11736" y="1712"/>
                  </a:cubicBezTo>
                  <a:cubicBezTo>
                    <a:pt x="14472" y="1794"/>
                    <a:pt x="15973" y="2376"/>
                    <a:pt x="16183" y="3458"/>
                  </a:cubicBezTo>
                  <a:cubicBezTo>
                    <a:pt x="16369" y="4402"/>
                    <a:pt x="15554" y="5659"/>
                    <a:pt x="14320" y="6928"/>
                  </a:cubicBezTo>
                  <a:cubicBezTo>
                    <a:pt x="13982" y="6893"/>
                    <a:pt x="13636" y="6875"/>
                    <a:pt x="13283" y="6875"/>
                  </a:cubicBezTo>
                  <a:cubicBezTo>
                    <a:pt x="12688" y="6875"/>
                    <a:pt x="12073" y="6927"/>
                    <a:pt x="11445" y="7044"/>
                  </a:cubicBezTo>
                  <a:cubicBezTo>
                    <a:pt x="7649" y="7743"/>
                    <a:pt x="5507" y="9617"/>
                    <a:pt x="5111" y="11073"/>
                  </a:cubicBezTo>
                  <a:cubicBezTo>
                    <a:pt x="4983" y="11573"/>
                    <a:pt x="5065" y="12004"/>
                    <a:pt x="5367" y="12260"/>
                  </a:cubicBezTo>
                  <a:cubicBezTo>
                    <a:pt x="5558" y="12424"/>
                    <a:pt x="5818" y="12506"/>
                    <a:pt x="6133" y="12506"/>
                  </a:cubicBezTo>
                  <a:cubicBezTo>
                    <a:pt x="6490" y="12506"/>
                    <a:pt x="6917" y="12401"/>
                    <a:pt x="7393" y="12190"/>
                  </a:cubicBezTo>
                  <a:cubicBezTo>
                    <a:pt x="8918" y="11515"/>
                    <a:pt x="12236" y="9396"/>
                    <a:pt x="14413" y="7207"/>
                  </a:cubicBezTo>
                  <a:cubicBezTo>
                    <a:pt x="17312" y="7557"/>
                    <a:pt x="19536" y="9210"/>
                    <a:pt x="20269" y="11096"/>
                  </a:cubicBezTo>
                  <a:cubicBezTo>
                    <a:pt x="20758" y="12342"/>
                    <a:pt x="20549" y="13552"/>
                    <a:pt x="19711" y="14554"/>
                  </a:cubicBezTo>
                  <a:cubicBezTo>
                    <a:pt x="19652" y="14484"/>
                    <a:pt x="19606" y="14426"/>
                    <a:pt x="19559" y="14367"/>
                  </a:cubicBezTo>
                  <a:cubicBezTo>
                    <a:pt x="19075" y="13801"/>
                    <a:pt x="18305" y="13206"/>
                    <a:pt x="17198" y="13206"/>
                  </a:cubicBezTo>
                  <a:cubicBezTo>
                    <a:pt x="16893" y="13206"/>
                    <a:pt x="16563" y="13251"/>
                    <a:pt x="16206" y="13354"/>
                  </a:cubicBezTo>
                  <a:cubicBezTo>
                    <a:pt x="14227" y="13925"/>
                    <a:pt x="13412" y="14903"/>
                    <a:pt x="13296" y="15625"/>
                  </a:cubicBezTo>
                  <a:cubicBezTo>
                    <a:pt x="13226" y="16090"/>
                    <a:pt x="13424" y="16510"/>
                    <a:pt x="13820" y="16777"/>
                  </a:cubicBezTo>
                  <a:cubicBezTo>
                    <a:pt x="14108" y="16965"/>
                    <a:pt x="14522" y="17086"/>
                    <a:pt x="15052" y="17086"/>
                  </a:cubicBezTo>
                  <a:cubicBezTo>
                    <a:pt x="15934" y="17086"/>
                    <a:pt x="17135" y="16751"/>
                    <a:pt x="18605" y="15834"/>
                  </a:cubicBezTo>
                  <a:cubicBezTo>
                    <a:pt x="19024" y="15566"/>
                    <a:pt x="19385" y="15287"/>
                    <a:pt x="19676" y="14973"/>
                  </a:cubicBezTo>
                  <a:cubicBezTo>
                    <a:pt x="20467" y="16184"/>
                    <a:pt x="20770" y="17930"/>
                    <a:pt x="20479" y="19350"/>
                  </a:cubicBezTo>
                  <a:cubicBezTo>
                    <a:pt x="20260" y="19330"/>
                    <a:pt x="20047" y="19320"/>
                    <a:pt x="19840" y="19320"/>
                  </a:cubicBezTo>
                  <a:cubicBezTo>
                    <a:pt x="18520" y="19320"/>
                    <a:pt x="17469" y="19712"/>
                    <a:pt x="16905" y="20165"/>
                  </a:cubicBezTo>
                  <a:cubicBezTo>
                    <a:pt x="16486" y="20491"/>
                    <a:pt x="16311" y="20875"/>
                    <a:pt x="16427" y="21190"/>
                  </a:cubicBezTo>
                  <a:cubicBezTo>
                    <a:pt x="16556" y="21562"/>
                    <a:pt x="17045" y="21795"/>
                    <a:pt x="17813" y="21853"/>
                  </a:cubicBezTo>
                  <a:cubicBezTo>
                    <a:pt x="18209" y="21783"/>
                    <a:pt x="18581" y="21655"/>
                    <a:pt x="18931" y="21481"/>
                  </a:cubicBezTo>
                  <a:lnTo>
                    <a:pt x="18931" y="21481"/>
                  </a:lnTo>
                  <a:cubicBezTo>
                    <a:pt x="18709" y="21562"/>
                    <a:pt x="18465" y="21609"/>
                    <a:pt x="18185" y="21609"/>
                  </a:cubicBezTo>
                  <a:lnTo>
                    <a:pt x="18151" y="21609"/>
                  </a:lnTo>
                  <a:cubicBezTo>
                    <a:pt x="17336" y="21597"/>
                    <a:pt x="16777" y="21411"/>
                    <a:pt x="16672" y="21108"/>
                  </a:cubicBezTo>
                  <a:cubicBezTo>
                    <a:pt x="16602" y="20899"/>
                    <a:pt x="16753" y="20619"/>
                    <a:pt x="17068" y="20363"/>
                  </a:cubicBezTo>
                  <a:cubicBezTo>
                    <a:pt x="17603" y="19944"/>
                    <a:pt x="18593" y="19583"/>
                    <a:pt x="19839" y="19583"/>
                  </a:cubicBezTo>
                  <a:cubicBezTo>
                    <a:pt x="20025" y="19583"/>
                    <a:pt x="20211" y="19583"/>
                    <a:pt x="20409" y="19606"/>
                  </a:cubicBezTo>
                  <a:cubicBezTo>
                    <a:pt x="20351" y="19828"/>
                    <a:pt x="20281" y="20037"/>
                    <a:pt x="20188" y="20247"/>
                  </a:cubicBezTo>
                  <a:cubicBezTo>
                    <a:pt x="20095" y="20445"/>
                    <a:pt x="19967" y="20654"/>
                    <a:pt x="19804" y="20852"/>
                  </a:cubicBezTo>
                  <a:cubicBezTo>
                    <a:pt x="20223" y="20445"/>
                    <a:pt x="20561" y="19944"/>
                    <a:pt x="20758" y="19385"/>
                  </a:cubicBezTo>
                  <a:cubicBezTo>
                    <a:pt x="20747" y="19385"/>
                    <a:pt x="20747" y="19374"/>
                    <a:pt x="20735" y="19374"/>
                  </a:cubicBezTo>
                  <a:cubicBezTo>
                    <a:pt x="21038" y="17872"/>
                    <a:pt x="20700" y="16032"/>
                    <a:pt x="19862" y="14775"/>
                  </a:cubicBezTo>
                  <a:cubicBezTo>
                    <a:pt x="20805" y="13692"/>
                    <a:pt x="21049" y="12376"/>
                    <a:pt x="20514" y="11003"/>
                  </a:cubicBezTo>
                  <a:cubicBezTo>
                    <a:pt x="19769" y="9082"/>
                    <a:pt x="17557" y="7382"/>
                    <a:pt x="14646" y="6974"/>
                  </a:cubicBezTo>
                  <a:cubicBezTo>
                    <a:pt x="15857" y="5694"/>
                    <a:pt x="16649" y="4425"/>
                    <a:pt x="16439" y="3400"/>
                  </a:cubicBezTo>
                  <a:cubicBezTo>
                    <a:pt x="16206" y="2189"/>
                    <a:pt x="14623" y="1526"/>
                    <a:pt x="11747" y="1444"/>
                  </a:cubicBezTo>
                  <a:cubicBezTo>
                    <a:pt x="11151" y="1427"/>
                    <a:pt x="10585" y="1417"/>
                    <a:pt x="10042" y="1417"/>
                  </a:cubicBezTo>
                  <a:cubicBezTo>
                    <a:pt x="9843" y="1417"/>
                    <a:pt x="9647" y="1418"/>
                    <a:pt x="9454" y="1421"/>
                  </a:cubicBezTo>
                  <a:cubicBezTo>
                    <a:pt x="9593" y="1200"/>
                    <a:pt x="9698" y="955"/>
                    <a:pt x="9745" y="723"/>
                  </a:cubicBezTo>
                  <a:cubicBezTo>
                    <a:pt x="9780" y="501"/>
                    <a:pt x="9791" y="257"/>
                    <a:pt x="9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37"/>
          <p:cNvSpPr/>
          <p:nvPr/>
        </p:nvSpPr>
        <p:spPr>
          <a:xfrm>
            <a:off x="4339279" y="4221879"/>
            <a:ext cx="893781" cy="893820"/>
          </a:xfrm>
          <a:custGeom>
            <a:avLst/>
            <a:gdLst/>
            <a:ahLst/>
            <a:cxnLst/>
            <a:rect l="l" t="t" r="r" b="b"/>
            <a:pathLst>
              <a:path w="23122" h="23123" extrusionOk="0">
                <a:moveTo>
                  <a:pt x="11561" y="9082"/>
                </a:moveTo>
                <a:cubicBezTo>
                  <a:pt x="12923" y="9082"/>
                  <a:pt x="14029" y="10188"/>
                  <a:pt x="14029" y="11562"/>
                </a:cubicBezTo>
                <a:cubicBezTo>
                  <a:pt x="14029" y="12924"/>
                  <a:pt x="12923" y="14030"/>
                  <a:pt x="11561" y="14030"/>
                </a:cubicBezTo>
                <a:cubicBezTo>
                  <a:pt x="10187" y="14030"/>
                  <a:pt x="9081" y="12924"/>
                  <a:pt x="9081" y="11562"/>
                </a:cubicBezTo>
                <a:cubicBezTo>
                  <a:pt x="9081" y="10188"/>
                  <a:pt x="10187" y="9082"/>
                  <a:pt x="11561" y="9082"/>
                </a:cubicBezTo>
                <a:close/>
                <a:moveTo>
                  <a:pt x="11561" y="1"/>
                </a:moveTo>
                <a:cubicBezTo>
                  <a:pt x="9745" y="1"/>
                  <a:pt x="8255" y="1386"/>
                  <a:pt x="8080" y="3156"/>
                </a:cubicBezTo>
                <a:cubicBezTo>
                  <a:pt x="7436" y="2627"/>
                  <a:pt x="6646" y="2361"/>
                  <a:pt x="5857" y="2361"/>
                </a:cubicBezTo>
                <a:cubicBezTo>
                  <a:pt x="4962" y="2361"/>
                  <a:pt x="4068" y="2702"/>
                  <a:pt x="3388" y="3389"/>
                </a:cubicBezTo>
                <a:cubicBezTo>
                  <a:pt x="2096" y="4670"/>
                  <a:pt x="2026" y="6707"/>
                  <a:pt x="3155" y="8081"/>
                </a:cubicBezTo>
                <a:cubicBezTo>
                  <a:pt x="1386" y="8255"/>
                  <a:pt x="0" y="9746"/>
                  <a:pt x="0" y="11562"/>
                </a:cubicBezTo>
                <a:cubicBezTo>
                  <a:pt x="0" y="13378"/>
                  <a:pt x="1386" y="14868"/>
                  <a:pt x="3155" y="15043"/>
                </a:cubicBezTo>
                <a:cubicBezTo>
                  <a:pt x="2026" y="16417"/>
                  <a:pt x="2096" y="18454"/>
                  <a:pt x="3388" y="19735"/>
                </a:cubicBezTo>
                <a:cubicBezTo>
                  <a:pt x="4070" y="20417"/>
                  <a:pt x="4967" y="20759"/>
                  <a:pt x="5864" y="20759"/>
                </a:cubicBezTo>
                <a:cubicBezTo>
                  <a:pt x="6651" y="20759"/>
                  <a:pt x="7438" y="20495"/>
                  <a:pt x="8080" y="19968"/>
                </a:cubicBezTo>
                <a:cubicBezTo>
                  <a:pt x="8255" y="21737"/>
                  <a:pt x="9745" y="23123"/>
                  <a:pt x="11561" y="23123"/>
                </a:cubicBezTo>
                <a:cubicBezTo>
                  <a:pt x="13377" y="23123"/>
                  <a:pt x="14867" y="21737"/>
                  <a:pt x="15042" y="19968"/>
                </a:cubicBezTo>
                <a:cubicBezTo>
                  <a:pt x="15684" y="20495"/>
                  <a:pt x="16471" y="20759"/>
                  <a:pt x="17258" y="20759"/>
                </a:cubicBezTo>
                <a:cubicBezTo>
                  <a:pt x="18155" y="20759"/>
                  <a:pt x="19052" y="20417"/>
                  <a:pt x="19734" y="19735"/>
                </a:cubicBezTo>
                <a:cubicBezTo>
                  <a:pt x="21014" y="18454"/>
                  <a:pt x="21096" y="16417"/>
                  <a:pt x="19967" y="15043"/>
                </a:cubicBezTo>
                <a:cubicBezTo>
                  <a:pt x="21736" y="14868"/>
                  <a:pt x="23122" y="13378"/>
                  <a:pt x="23122" y="11562"/>
                </a:cubicBezTo>
                <a:cubicBezTo>
                  <a:pt x="23122" y="9746"/>
                  <a:pt x="21736" y="8255"/>
                  <a:pt x="19967" y="8081"/>
                </a:cubicBezTo>
                <a:cubicBezTo>
                  <a:pt x="21096" y="6707"/>
                  <a:pt x="21014" y="4670"/>
                  <a:pt x="19734" y="3389"/>
                </a:cubicBezTo>
                <a:cubicBezTo>
                  <a:pt x="19053" y="2702"/>
                  <a:pt x="18160" y="2361"/>
                  <a:pt x="17265" y="2361"/>
                </a:cubicBezTo>
                <a:cubicBezTo>
                  <a:pt x="16476" y="2361"/>
                  <a:pt x="15686" y="2627"/>
                  <a:pt x="15042" y="3156"/>
                </a:cubicBezTo>
                <a:cubicBezTo>
                  <a:pt x="14867" y="1386"/>
                  <a:pt x="13377" y="1"/>
                  <a:pt x="115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rot="-1691359">
            <a:off x="8193115" y="4123282"/>
            <a:ext cx="796134" cy="855083"/>
          </a:xfrm>
          <a:custGeom>
            <a:avLst/>
            <a:gdLst/>
            <a:ahLst/>
            <a:cxnLst/>
            <a:rect l="l" t="t" r="r" b="b"/>
            <a:pathLst>
              <a:path w="20596" h="22121" extrusionOk="0">
                <a:moveTo>
                  <a:pt x="117" y="1"/>
                </a:moveTo>
                <a:cubicBezTo>
                  <a:pt x="47" y="501"/>
                  <a:pt x="0" y="1013"/>
                  <a:pt x="0" y="1526"/>
                </a:cubicBezTo>
                <a:cubicBezTo>
                  <a:pt x="0" y="5833"/>
                  <a:pt x="2655" y="9524"/>
                  <a:pt x="6403" y="11061"/>
                </a:cubicBezTo>
                <a:cubicBezTo>
                  <a:pt x="2655" y="12598"/>
                  <a:pt x="0" y="16276"/>
                  <a:pt x="0" y="20596"/>
                </a:cubicBezTo>
                <a:cubicBezTo>
                  <a:pt x="0" y="21108"/>
                  <a:pt x="47" y="21620"/>
                  <a:pt x="117" y="22121"/>
                </a:cubicBezTo>
                <a:lnTo>
                  <a:pt x="20479" y="22121"/>
                </a:lnTo>
                <a:cubicBezTo>
                  <a:pt x="20549" y="21620"/>
                  <a:pt x="20595" y="21108"/>
                  <a:pt x="20595" y="20596"/>
                </a:cubicBezTo>
                <a:cubicBezTo>
                  <a:pt x="20595" y="16276"/>
                  <a:pt x="17941" y="12598"/>
                  <a:pt x="14192" y="11061"/>
                </a:cubicBezTo>
                <a:cubicBezTo>
                  <a:pt x="17941" y="9524"/>
                  <a:pt x="20595" y="5833"/>
                  <a:pt x="20595" y="1526"/>
                </a:cubicBezTo>
                <a:cubicBezTo>
                  <a:pt x="20595" y="1013"/>
                  <a:pt x="20549" y="501"/>
                  <a:pt x="20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rot="-1621411">
            <a:off x="6829121" y="2927369"/>
            <a:ext cx="864884" cy="734483"/>
          </a:xfrm>
          <a:custGeom>
            <a:avLst/>
            <a:gdLst/>
            <a:ahLst/>
            <a:cxnLst/>
            <a:rect l="l" t="t" r="r" b="b"/>
            <a:pathLst>
              <a:path w="25684" h="21813" extrusionOk="0">
                <a:moveTo>
                  <a:pt x="12842" y="1"/>
                </a:moveTo>
                <a:cubicBezTo>
                  <a:pt x="11980" y="1"/>
                  <a:pt x="11119" y="426"/>
                  <a:pt x="10630" y="1275"/>
                </a:cubicBezTo>
                <a:lnTo>
                  <a:pt x="990" y="17971"/>
                </a:lnTo>
                <a:cubicBezTo>
                  <a:pt x="0" y="19682"/>
                  <a:pt x="1234" y="21812"/>
                  <a:pt x="3202" y="21812"/>
                </a:cubicBezTo>
                <a:lnTo>
                  <a:pt x="22482" y="21812"/>
                </a:lnTo>
                <a:cubicBezTo>
                  <a:pt x="24449" y="21812"/>
                  <a:pt x="25683" y="19682"/>
                  <a:pt x="24694" y="17971"/>
                </a:cubicBezTo>
                <a:lnTo>
                  <a:pt x="15054" y="1275"/>
                </a:lnTo>
                <a:cubicBezTo>
                  <a:pt x="14565" y="426"/>
                  <a:pt x="13703" y="1"/>
                  <a:pt x="128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7451486" y="4429784"/>
            <a:ext cx="806498" cy="745346"/>
          </a:xfrm>
          <a:custGeom>
            <a:avLst/>
            <a:gdLst/>
            <a:ahLst/>
            <a:cxnLst/>
            <a:rect l="l" t="t" r="r" b="b"/>
            <a:pathLst>
              <a:path w="20864" h="19282" extrusionOk="0">
                <a:moveTo>
                  <a:pt x="10957" y="1"/>
                </a:moveTo>
                <a:cubicBezTo>
                  <a:pt x="10752" y="1"/>
                  <a:pt x="10548" y="132"/>
                  <a:pt x="10513" y="394"/>
                </a:cubicBezTo>
                <a:lnTo>
                  <a:pt x="9756" y="5644"/>
                </a:lnTo>
                <a:cubicBezTo>
                  <a:pt x="9716" y="5884"/>
                  <a:pt x="9517" y="6036"/>
                  <a:pt x="9306" y="6036"/>
                </a:cubicBezTo>
                <a:cubicBezTo>
                  <a:pt x="9209" y="6036"/>
                  <a:pt x="9110" y="6005"/>
                  <a:pt x="9023" y="5936"/>
                </a:cubicBezTo>
                <a:lnTo>
                  <a:pt x="3516" y="1698"/>
                </a:lnTo>
                <a:cubicBezTo>
                  <a:pt x="3424" y="1627"/>
                  <a:pt x="3326" y="1596"/>
                  <a:pt x="3233" y="1596"/>
                </a:cubicBezTo>
                <a:cubicBezTo>
                  <a:pt x="2913" y="1596"/>
                  <a:pt x="2645" y="1958"/>
                  <a:pt x="2852" y="2291"/>
                </a:cubicBezTo>
                <a:lnTo>
                  <a:pt x="5798" y="6983"/>
                </a:lnTo>
                <a:cubicBezTo>
                  <a:pt x="5961" y="7239"/>
                  <a:pt x="5821" y="7589"/>
                  <a:pt x="5530" y="7659"/>
                </a:cubicBezTo>
                <a:lnTo>
                  <a:pt x="466" y="8939"/>
                </a:lnTo>
                <a:cubicBezTo>
                  <a:pt x="0" y="9056"/>
                  <a:pt x="12" y="9708"/>
                  <a:pt x="466" y="9824"/>
                </a:cubicBezTo>
                <a:lnTo>
                  <a:pt x="6939" y="11314"/>
                </a:lnTo>
                <a:cubicBezTo>
                  <a:pt x="7183" y="11372"/>
                  <a:pt x="7335" y="11617"/>
                  <a:pt x="7276" y="11861"/>
                </a:cubicBezTo>
                <a:lnTo>
                  <a:pt x="5821" y="17578"/>
                </a:lnTo>
                <a:cubicBezTo>
                  <a:pt x="5740" y="17894"/>
                  <a:pt x="5992" y="18142"/>
                  <a:pt x="6262" y="18142"/>
                </a:cubicBezTo>
                <a:cubicBezTo>
                  <a:pt x="6381" y="18142"/>
                  <a:pt x="6502" y="18095"/>
                  <a:pt x="6601" y="17985"/>
                </a:cubicBezTo>
                <a:lnTo>
                  <a:pt x="10059" y="14178"/>
                </a:lnTo>
                <a:cubicBezTo>
                  <a:pt x="10148" y="14078"/>
                  <a:pt x="10270" y="14028"/>
                  <a:pt x="10391" y="14028"/>
                </a:cubicBezTo>
                <a:cubicBezTo>
                  <a:pt x="10523" y="14028"/>
                  <a:pt x="10655" y="14086"/>
                  <a:pt x="10746" y="14202"/>
                </a:cubicBezTo>
                <a:lnTo>
                  <a:pt x="14553" y="19103"/>
                </a:lnTo>
                <a:cubicBezTo>
                  <a:pt x="14646" y="19227"/>
                  <a:pt x="14774" y="19281"/>
                  <a:pt x="14901" y="19281"/>
                </a:cubicBezTo>
                <a:cubicBezTo>
                  <a:pt x="15154" y="19281"/>
                  <a:pt x="15403" y="19064"/>
                  <a:pt x="15356" y="18754"/>
                </a:cubicBezTo>
                <a:lnTo>
                  <a:pt x="14367" y="12548"/>
                </a:lnTo>
                <a:cubicBezTo>
                  <a:pt x="14320" y="12304"/>
                  <a:pt x="14506" y="12059"/>
                  <a:pt x="14751" y="12024"/>
                </a:cubicBezTo>
                <a:lnTo>
                  <a:pt x="20316" y="11314"/>
                </a:lnTo>
                <a:cubicBezTo>
                  <a:pt x="20793" y="11256"/>
                  <a:pt x="20863" y="10604"/>
                  <a:pt x="20409" y="10441"/>
                </a:cubicBezTo>
                <a:lnTo>
                  <a:pt x="15193" y="8590"/>
                </a:lnTo>
                <a:cubicBezTo>
                  <a:pt x="14914" y="8485"/>
                  <a:pt x="14797" y="8136"/>
                  <a:pt x="14984" y="7891"/>
                </a:cubicBezTo>
                <a:lnTo>
                  <a:pt x="18011" y="3665"/>
                </a:lnTo>
                <a:cubicBezTo>
                  <a:pt x="18247" y="3343"/>
                  <a:pt x="17976" y="2944"/>
                  <a:pt x="17641" y="2944"/>
                </a:cubicBezTo>
                <a:cubicBezTo>
                  <a:pt x="17564" y="2944"/>
                  <a:pt x="17484" y="2965"/>
                  <a:pt x="17405" y="3013"/>
                </a:cubicBezTo>
                <a:lnTo>
                  <a:pt x="12853" y="5831"/>
                </a:lnTo>
                <a:cubicBezTo>
                  <a:pt x="12778" y="5879"/>
                  <a:pt x="12696" y="5902"/>
                  <a:pt x="12614" y="5902"/>
                </a:cubicBezTo>
                <a:cubicBezTo>
                  <a:pt x="12403" y="5902"/>
                  <a:pt x="12200" y="5752"/>
                  <a:pt x="12166" y="5516"/>
                </a:cubicBezTo>
                <a:lnTo>
                  <a:pt x="11409" y="394"/>
                </a:lnTo>
                <a:cubicBezTo>
                  <a:pt x="11369" y="132"/>
                  <a:pt x="11162" y="1"/>
                  <a:pt x="109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37"/>
          <p:cNvGrpSpPr/>
          <p:nvPr/>
        </p:nvGrpSpPr>
        <p:grpSpPr>
          <a:xfrm rot="-944174">
            <a:off x="6354718" y="3805209"/>
            <a:ext cx="1228340" cy="1179381"/>
            <a:chOff x="-2764217" y="-974542"/>
            <a:chExt cx="603400" cy="579350"/>
          </a:xfrm>
        </p:grpSpPr>
        <p:sp>
          <p:nvSpPr>
            <p:cNvPr id="366" name="Google Shape;366;p37"/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7"/>
          <p:cNvGrpSpPr/>
          <p:nvPr/>
        </p:nvGrpSpPr>
        <p:grpSpPr>
          <a:xfrm rot="282172">
            <a:off x="7848289" y="2567327"/>
            <a:ext cx="1445721" cy="1503839"/>
            <a:chOff x="-2542850" y="566700"/>
            <a:chExt cx="710200" cy="738750"/>
          </a:xfrm>
        </p:grpSpPr>
        <p:sp>
          <p:nvSpPr>
            <p:cNvPr id="371" name="Google Shape;371;p37"/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37"/>
          <p:cNvGrpSpPr/>
          <p:nvPr/>
        </p:nvGrpSpPr>
        <p:grpSpPr>
          <a:xfrm rot="1080250">
            <a:off x="7314063" y="1911101"/>
            <a:ext cx="675444" cy="651688"/>
            <a:chOff x="3005050" y="2744875"/>
            <a:chExt cx="644950" cy="622267"/>
          </a:xfrm>
        </p:grpSpPr>
        <p:sp>
          <p:nvSpPr>
            <p:cNvPr id="376" name="Google Shape;376;p37"/>
            <p:cNvSpPr/>
            <p:nvPr/>
          </p:nvSpPr>
          <p:spPr>
            <a:xfrm>
              <a:off x="3005050" y="2744875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3312500" y="2744875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3005050" y="3029642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3312500" y="3029642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7"/>
          <p:cNvGrpSpPr/>
          <p:nvPr/>
        </p:nvGrpSpPr>
        <p:grpSpPr>
          <a:xfrm rot="271749">
            <a:off x="7221361" y="2450573"/>
            <a:ext cx="710647" cy="705273"/>
            <a:chOff x="-1313425" y="2493225"/>
            <a:chExt cx="459600" cy="456125"/>
          </a:xfrm>
        </p:grpSpPr>
        <p:sp>
          <p:nvSpPr>
            <p:cNvPr id="381" name="Google Shape;381;p37"/>
            <p:cNvSpPr/>
            <p:nvPr/>
          </p:nvSpPr>
          <p:spPr>
            <a:xfrm>
              <a:off x="-1132975" y="2493225"/>
              <a:ext cx="98700" cy="456125"/>
            </a:xfrm>
            <a:custGeom>
              <a:avLst/>
              <a:gdLst/>
              <a:ahLst/>
              <a:cxnLst/>
              <a:rect l="l" t="t" r="r" b="b"/>
              <a:pathLst>
                <a:path w="3948" h="18245" extrusionOk="0">
                  <a:moveTo>
                    <a:pt x="0" y="1"/>
                  </a:moveTo>
                  <a:lnTo>
                    <a:pt x="0" y="18244"/>
                  </a:lnTo>
                  <a:lnTo>
                    <a:pt x="3947" y="18244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279675" y="2525250"/>
              <a:ext cx="392075" cy="392375"/>
            </a:xfrm>
            <a:custGeom>
              <a:avLst/>
              <a:gdLst/>
              <a:ahLst/>
              <a:cxnLst/>
              <a:rect l="l" t="t" r="r" b="b"/>
              <a:pathLst>
                <a:path w="15683" h="15695" extrusionOk="0">
                  <a:moveTo>
                    <a:pt x="2783" y="0"/>
                  </a:moveTo>
                  <a:lnTo>
                    <a:pt x="1" y="2794"/>
                  </a:lnTo>
                  <a:lnTo>
                    <a:pt x="12900" y="15694"/>
                  </a:lnTo>
                  <a:lnTo>
                    <a:pt x="15683" y="12900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-1313425" y="2663500"/>
              <a:ext cx="459600" cy="115575"/>
            </a:xfrm>
            <a:custGeom>
              <a:avLst/>
              <a:gdLst/>
              <a:ahLst/>
              <a:cxnLst/>
              <a:rect l="l" t="t" r="r" b="b"/>
              <a:pathLst>
                <a:path w="18384" h="4623" extrusionOk="0">
                  <a:moveTo>
                    <a:pt x="151" y="0"/>
                  </a:moveTo>
                  <a:lnTo>
                    <a:pt x="0" y="3947"/>
                  </a:lnTo>
                  <a:lnTo>
                    <a:pt x="18232" y="4622"/>
                  </a:lnTo>
                  <a:lnTo>
                    <a:pt x="18383" y="68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-1263950" y="2511850"/>
              <a:ext cx="360650" cy="418875"/>
            </a:xfrm>
            <a:custGeom>
              <a:avLst/>
              <a:gdLst/>
              <a:ahLst/>
              <a:cxnLst/>
              <a:rect l="l" t="t" r="r" b="b"/>
              <a:pathLst>
                <a:path w="14426" h="16755" extrusionOk="0">
                  <a:moveTo>
                    <a:pt x="11328" y="1"/>
                  </a:moveTo>
                  <a:lnTo>
                    <a:pt x="0" y="14309"/>
                  </a:lnTo>
                  <a:lnTo>
                    <a:pt x="3097" y="16754"/>
                  </a:lnTo>
                  <a:lnTo>
                    <a:pt x="14425" y="2457"/>
                  </a:lnTo>
                  <a:lnTo>
                    <a:pt x="11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>
            <a:off x="7443699" y="3641823"/>
            <a:ext cx="723025" cy="723056"/>
          </a:xfrm>
          <a:custGeom>
            <a:avLst/>
            <a:gdLst/>
            <a:ahLst/>
            <a:cxnLst/>
            <a:rect l="l" t="t" r="r" b="b"/>
            <a:pathLst>
              <a:path w="23122" h="23123" extrusionOk="0">
                <a:moveTo>
                  <a:pt x="11561" y="9082"/>
                </a:moveTo>
                <a:cubicBezTo>
                  <a:pt x="12923" y="9082"/>
                  <a:pt x="14029" y="10188"/>
                  <a:pt x="14029" y="11562"/>
                </a:cubicBezTo>
                <a:cubicBezTo>
                  <a:pt x="14029" y="12924"/>
                  <a:pt x="12923" y="14030"/>
                  <a:pt x="11561" y="14030"/>
                </a:cubicBezTo>
                <a:cubicBezTo>
                  <a:pt x="10187" y="14030"/>
                  <a:pt x="9081" y="12924"/>
                  <a:pt x="9081" y="11562"/>
                </a:cubicBezTo>
                <a:cubicBezTo>
                  <a:pt x="9081" y="10188"/>
                  <a:pt x="10187" y="9082"/>
                  <a:pt x="11561" y="9082"/>
                </a:cubicBezTo>
                <a:close/>
                <a:moveTo>
                  <a:pt x="11561" y="1"/>
                </a:moveTo>
                <a:cubicBezTo>
                  <a:pt x="9745" y="1"/>
                  <a:pt x="8255" y="1386"/>
                  <a:pt x="8080" y="3156"/>
                </a:cubicBezTo>
                <a:cubicBezTo>
                  <a:pt x="7436" y="2627"/>
                  <a:pt x="6646" y="2361"/>
                  <a:pt x="5857" y="2361"/>
                </a:cubicBezTo>
                <a:cubicBezTo>
                  <a:pt x="4962" y="2361"/>
                  <a:pt x="4068" y="2702"/>
                  <a:pt x="3388" y="3389"/>
                </a:cubicBezTo>
                <a:cubicBezTo>
                  <a:pt x="2096" y="4670"/>
                  <a:pt x="2026" y="6707"/>
                  <a:pt x="3155" y="8081"/>
                </a:cubicBezTo>
                <a:cubicBezTo>
                  <a:pt x="1386" y="8255"/>
                  <a:pt x="0" y="9746"/>
                  <a:pt x="0" y="11562"/>
                </a:cubicBezTo>
                <a:cubicBezTo>
                  <a:pt x="0" y="13378"/>
                  <a:pt x="1386" y="14868"/>
                  <a:pt x="3155" y="15043"/>
                </a:cubicBezTo>
                <a:cubicBezTo>
                  <a:pt x="2026" y="16417"/>
                  <a:pt x="2096" y="18454"/>
                  <a:pt x="3388" y="19735"/>
                </a:cubicBezTo>
                <a:cubicBezTo>
                  <a:pt x="4070" y="20417"/>
                  <a:pt x="4967" y="20759"/>
                  <a:pt x="5864" y="20759"/>
                </a:cubicBezTo>
                <a:cubicBezTo>
                  <a:pt x="6651" y="20759"/>
                  <a:pt x="7438" y="20495"/>
                  <a:pt x="8080" y="19968"/>
                </a:cubicBezTo>
                <a:cubicBezTo>
                  <a:pt x="8255" y="21737"/>
                  <a:pt x="9745" y="23123"/>
                  <a:pt x="11561" y="23123"/>
                </a:cubicBezTo>
                <a:cubicBezTo>
                  <a:pt x="13377" y="23123"/>
                  <a:pt x="14867" y="21737"/>
                  <a:pt x="15042" y="19968"/>
                </a:cubicBezTo>
                <a:cubicBezTo>
                  <a:pt x="15684" y="20495"/>
                  <a:pt x="16471" y="20759"/>
                  <a:pt x="17258" y="20759"/>
                </a:cubicBezTo>
                <a:cubicBezTo>
                  <a:pt x="18155" y="20759"/>
                  <a:pt x="19052" y="20417"/>
                  <a:pt x="19734" y="19735"/>
                </a:cubicBezTo>
                <a:cubicBezTo>
                  <a:pt x="21014" y="18454"/>
                  <a:pt x="21096" y="16417"/>
                  <a:pt x="19967" y="15043"/>
                </a:cubicBezTo>
                <a:cubicBezTo>
                  <a:pt x="21736" y="14868"/>
                  <a:pt x="23122" y="13378"/>
                  <a:pt x="23122" y="11562"/>
                </a:cubicBezTo>
                <a:cubicBezTo>
                  <a:pt x="23122" y="9746"/>
                  <a:pt x="21736" y="8255"/>
                  <a:pt x="19967" y="8081"/>
                </a:cubicBezTo>
                <a:cubicBezTo>
                  <a:pt x="21096" y="6707"/>
                  <a:pt x="21014" y="4670"/>
                  <a:pt x="19734" y="3389"/>
                </a:cubicBezTo>
                <a:cubicBezTo>
                  <a:pt x="19053" y="2702"/>
                  <a:pt x="18160" y="2361"/>
                  <a:pt x="17265" y="2361"/>
                </a:cubicBezTo>
                <a:cubicBezTo>
                  <a:pt x="16476" y="2361"/>
                  <a:pt x="15686" y="2627"/>
                  <a:pt x="15042" y="3156"/>
                </a:cubicBezTo>
                <a:cubicBezTo>
                  <a:pt x="14867" y="1386"/>
                  <a:pt x="13377" y="1"/>
                  <a:pt x="115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A0AB76C3-7654-4C06-95B7-AF1B57938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88" y="1547369"/>
            <a:ext cx="7701900" cy="1803600"/>
          </a:xfrm>
        </p:spPr>
        <p:txBody>
          <a:bodyPr/>
          <a:lstStyle/>
          <a:p>
            <a:pPr algn="ctr"/>
            <a:r>
              <a:rPr lang="ru-RU" b="1" dirty="0">
                <a:latin typeface="Sitka Display" panose="02000505000000020004" pitchFamily="2" charset="0"/>
              </a:rPr>
              <a:t>Совместный творческий проект с детьми старшего дошкольного возраста </a:t>
            </a:r>
            <a:br>
              <a:rPr lang="ru-RU" b="1" dirty="0">
                <a:latin typeface="Sitka Display" panose="02000505000000020004" pitchFamily="2" charset="0"/>
              </a:rPr>
            </a:br>
            <a:r>
              <a:rPr lang="ru-RU" b="1" dirty="0">
                <a:latin typeface="Sitka Display" panose="02000505000000020004" pitchFamily="2" charset="0"/>
              </a:rPr>
              <a:t>«Я в мире Эмоций</a:t>
            </a:r>
            <a:r>
              <a:rPr lang="ru-RU" dirty="0">
                <a:latin typeface="Sitka Display" panose="02000505000000020004" pitchFamily="2" charset="0"/>
              </a:rPr>
              <a:t>»</a:t>
            </a:r>
          </a:p>
        </p:txBody>
      </p: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id="{2E1C46F4-DA93-442D-A1C6-84AA1F0F6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587" y="202735"/>
            <a:ext cx="8304825" cy="881645"/>
          </a:xfrm>
        </p:spPr>
        <p:txBody>
          <a:bodyPr/>
          <a:lstStyle/>
          <a:p>
            <a:pPr algn="ctr"/>
            <a:r>
              <a:rPr lang="ru-RU" sz="2000" b="1" dirty="0">
                <a:latin typeface="Sitka Display" panose="02000505000000020004" pitchFamily="2" charset="0"/>
              </a:rPr>
              <a:t>Муниципальное бюджетное дошкольное образовательное учреждение города Иркутска детский сад № 40</a:t>
            </a:r>
          </a:p>
        </p:txBody>
      </p:sp>
      <p:sp>
        <p:nvSpPr>
          <p:cNvPr id="64" name="Подзаголовок 17">
            <a:extLst>
              <a:ext uri="{FF2B5EF4-FFF2-40B4-BE49-F238E27FC236}">
                <a16:creationId xmlns:a16="http://schemas.microsoft.com/office/drawing/2014/main" id="{D2305F34-86C9-4657-8D21-0C1AE49E720A}"/>
              </a:ext>
            </a:extLst>
          </p:cNvPr>
          <p:cNvSpPr txBox="1">
            <a:spLocks/>
          </p:cNvSpPr>
          <p:nvPr/>
        </p:nvSpPr>
        <p:spPr>
          <a:xfrm>
            <a:off x="242918" y="3799621"/>
            <a:ext cx="3834018" cy="8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ru-RU" sz="2400" b="1" dirty="0">
                <a:latin typeface="Sitka Display" panose="02000505000000020004" pitchFamily="2" charset="0"/>
              </a:rPr>
              <a:t>Автор: педагог-психолог</a:t>
            </a:r>
          </a:p>
          <a:p>
            <a:pPr algn="ctr"/>
            <a:r>
              <a:rPr lang="ru-RU" sz="2400" b="1" dirty="0">
                <a:latin typeface="Sitka Display" panose="02000505000000020004" pitchFamily="2" charset="0"/>
              </a:rPr>
              <a:t>Бутакова Светлана Витальевна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42"/>
          <p:cNvGrpSpPr/>
          <p:nvPr/>
        </p:nvGrpSpPr>
        <p:grpSpPr>
          <a:xfrm rot="1113243">
            <a:off x="17102" y="142288"/>
            <a:ext cx="1956770" cy="1619491"/>
            <a:chOff x="6175825" y="1961225"/>
            <a:chExt cx="2736891" cy="2265146"/>
          </a:xfrm>
        </p:grpSpPr>
        <p:sp>
          <p:nvSpPr>
            <p:cNvPr id="520" name="Google Shape;520;p42"/>
            <p:cNvSpPr/>
            <p:nvPr/>
          </p:nvSpPr>
          <p:spPr>
            <a:xfrm>
              <a:off x="6175825" y="1961225"/>
              <a:ext cx="2736891" cy="2265146"/>
            </a:xfrm>
            <a:custGeom>
              <a:avLst/>
              <a:gdLst/>
              <a:ahLst/>
              <a:cxnLst/>
              <a:rect l="l" t="t" r="r" b="b"/>
              <a:pathLst>
                <a:path w="29014" h="24013" extrusionOk="0">
                  <a:moveTo>
                    <a:pt x="24042" y="0"/>
                  </a:moveTo>
                  <a:lnTo>
                    <a:pt x="1" y="17999"/>
                  </a:lnTo>
                  <a:cubicBezTo>
                    <a:pt x="2950" y="21936"/>
                    <a:pt x="7460" y="24013"/>
                    <a:pt x="12027" y="24013"/>
                  </a:cubicBezTo>
                  <a:cubicBezTo>
                    <a:pt x="15158" y="24013"/>
                    <a:pt x="18316" y="23037"/>
                    <a:pt x="21015" y="21015"/>
                  </a:cubicBezTo>
                  <a:cubicBezTo>
                    <a:pt x="27651" y="16055"/>
                    <a:pt x="29013" y="6637"/>
                    <a:pt x="24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6641534" y="3450604"/>
              <a:ext cx="280066" cy="269878"/>
            </a:xfrm>
            <a:custGeom>
              <a:avLst/>
              <a:gdLst/>
              <a:ahLst/>
              <a:cxnLst/>
              <a:rect l="l" t="t" r="r" b="b"/>
              <a:pathLst>
                <a:path w="2969" h="2861" extrusionOk="0">
                  <a:moveTo>
                    <a:pt x="1187" y="0"/>
                  </a:moveTo>
                  <a:cubicBezTo>
                    <a:pt x="954" y="0"/>
                    <a:pt x="732" y="67"/>
                    <a:pt x="547" y="208"/>
                  </a:cubicBezTo>
                  <a:cubicBezTo>
                    <a:pt x="12" y="615"/>
                    <a:pt x="0" y="1500"/>
                    <a:pt x="512" y="2176"/>
                  </a:cubicBezTo>
                  <a:cubicBezTo>
                    <a:pt x="856" y="2618"/>
                    <a:pt x="1339" y="2860"/>
                    <a:pt x="1782" y="2860"/>
                  </a:cubicBezTo>
                  <a:cubicBezTo>
                    <a:pt x="2015" y="2860"/>
                    <a:pt x="2237" y="2793"/>
                    <a:pt x="2422" y="2653"/>
                  </a:cubicBezTo>
                  <a:cubicBezTo>
                    <a:pt x="2957" y="2245"/>
                    <a:pt x="2969" y="1361"/>
                    <a:pt x="2457" y="685"/>
                  </a:cubicBezTo>
                  <a:cubicBezTo>
                    <a:pt x="2113" y="243"/>
                    <a:pt x="163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7243361" y="2987160"/>
              <a:ext cx="281198" cy="270350"/>
            </a:xfrm>
            <a:custGeom>
              <a:avLst/>
              <a:gdLst/>
              <a:ahLst/>
              <a:cxnLst/>
              <a:rect l="l" t="t" r="r" b="b"/>
              <a:pathLst>
                <a:path w="2981" h="2866" extrusionOk="0">
                  <a:moveTo>
                    <a:pt x="1187" y="0"/>
                  </a:moveTo>
                  <a:cubicBezTo>
                    <a:pt x="954" y="0"/>
                    <a:pt x="732" y="67"/>
                    <a:pt x="547" y="208"/>
                  </a:cubicBezTo>
                  <a:cubicBezTo>
                    <a:pt x="12" y="627"/>
                    <a:pt x="0" y="1500"/>
                    <a:pt x="524" y="2175"/>
                  </a:cubicBezTo>
                  <a:cubicBezTo>
                    <a:pt x="860" y="2618"/>
                    <a:pt x="1346" y="2866"/>
                    <a:pt x="1791" y="2866"/>
                  </a:cubicBezTo>
                  <a:cubicBezTo>
                    <a:pt x="2026" y="2866"/>
                    <a:pt x="2249" y="2797"/>
                    <a:pt x="2433" y="2653"/>
                  </a:cubicBezTo>
                  <a:cubicBezTo>
                    <a:pt x="2969" y="2245"/>
                    <a:pt x="2981" y="1360"/>
                    <a:pt x="2457" y="685"/>
                  </a:cubicBezTo>
                  <a:cubicBezTo>
                    <a:pt x="2113" y="243"/>
                    <a:pt x="163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6977538" y="3347218"/>
              <a:ext cx="578903" cy="521079"/>
            </a:xfrm>
            <a:custGeom>
              <a:avLst/>
              <a:gdLst/>
              <a:ahLst/>
              <a:cxnLst/>
              <a:rect l="l" t="t" r="r" b="b"/>
              <a:pathLst>
                <a:path w="6137" h="5524" extrusionOk="0">
                  <a:moveTo>
                    <a:pt x="4634" y="0"/>
                  </a:moveTo>
                  <a:lnTo>
                    <a:pt x="1" y="3551"/>
                  </a:lnTo>
                  <a:cubicBezTo>
                    <a:pt x="972" y="4811"/>
                    <a:pt x="2304" y="5524"/>
                    <a:pt x="3457" y="5524"/>
                  </a:cubicBezTo>
                  <a:cubicBezTo>
                    <a:pt x="3975" y="5524"/>
                    <a:pt x="4458" y="5380"/>
                    <a:pt x="4856" y="5076"/>
                  </a:cubicBezTo>
                  <a:cubicBezTo>
                    <a:pt x="6136" y="4098"/>
                    <a:pt x="6031" y="1816"/>
                    <a:pt x="4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42"/>
          <p:cNvGrpSpPr/>
          <p:nvPr/>
        </p:nvGrpSpPr>
        <p:grpSpPr>
          <a:xfrm rot="1113050">
            <a:off x="7599629" y="3634101"/>
            <a:ext cx="1605096" cy="1669755"/>
            <a:chOff x="6641525" y="-850300"/>
            <a:chExt cx="723000" cy="752125"/>
          </a:xfrm>
        </p:grpSpPr>
        <p:sp>
          <p:nvSpPr>
            <p:cNvPr id="525" name="Google Shape;525;p42"/>
            <p:cNvSpPr/>
            <p:nvPr/>
          </p:nvSpPr>
          <p:spPr>
            <a:xfrm>
              <a:off x="6641525" y="-850300"/>
              <a:ext cx="723000" cy="752125"/>
            </a:xfrm>
            <a:custGeom>
              <a:avLst/>
              <a:gdLst/>
              <a:ahLst/>
              <a:cxnLst/>
              <a:rect l="l" t="t" r="r" b="b"/>
              <a:pathLst>
                <a:path w="28920" h="30085" extrusionOk="0">
                  <a:moveTo>
                    <a:pt x="8069" y="0"/>
                  </a:moveTo>
                  <a:cubicBezTo>
                    <a:pt x="7813" y="489"/>
                    <a:pt x="7580" y="990"/>
                    <a:pt x="7393" y="1526"/>
                  </a:cubicBezTo>
                  <a:cubicBezTo>
                    <a:pt x="5822" y="5938"/>
                    <a:pt x="7195" y="10688"/>
                    <a:pt x="10479" y="13622"/>
                  </a:cubicBezTo>
                  <a:cubicBezTo>
                    <a:pt x="6066" y="13831"/>
                    <a:pt x="2015" y="16637"/>
                    <a:pt x="443" y="21050"/>
                  </a:cubicBezTo>
                  <a:cubicBezTo>
                    <a:pt x="257" y="21585"/>
                    <a:pt x="105" y="22121"/>
                    <a:pt x="1" y="22656"/>
                  </a:cubicBezTo>
                  <a:lnTo>
                    <a:pt x="20864" y="30084"/>
                  </a:lnTo>
                  <a:cubicBezTo>
                    <a:pt x="21120" y="29595"/>
                    <a:pt x="21352" y="29095"/>
                    <a:pt x="21539" y="28559"/>
                  </a:cubicBezTo>
                  <a:cubicBezTo>
                    <a:pt x="23110" y="24147"/>
                    <a:pt x="21737" y="19396"/>
                    <a:pt x="18454" y="16463"/>
                  </a:cubicBezTo>
                  <a:cubicBezTo>
                    <a:pt x="22854" y="16253"/>
                    <a:pt x="26917" y="13447"/>
                    <a:pt x="28489" y="9035"/>
                  </a:cubicBezTo>
                  <a:cubicBezTo>
                    <a:pt x="28675" y="8499"/>
                    <a:pt x="28815" y="7964"/>
                    <a:pt x="28920" y="7428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6950050" y="-764075"/>
              <a:ext cx="71900" cy="75650"/>
            </a:xfrm>
            <a:custGeom>
              <a:avLst/>
              <a:gdLst/>
              <a:ahLst/>
              <a:cxnLst/>
              <a:rect l="l" t="t" r="r" b="b"/>
              <a:pathLst>
                <a:path w="2876" h="3026" extrusionOk="0">
                  <a:moveTo>
                    <a:pt x="1627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20" y="2966"/>
                  </a:cubicBezTo>
                  <a:cubicBezTo>
                    <a:pt x="1028" y="3006"/>
                    <a:pt x="1140" y="3025"/>
                    <a:pt x="1252" y="3025"/>
                  </a:cubicBezTo>
                  <a:cubicBezTo>
                    <a:pt x="1792" y="3025"/>
                    <a:pt x="2344" y="2585"/>
                    <a:pt x="2585" y="1930"/>
                  </a:cubicBezTo>
                  <a:cubicBezTo>
                    <a:pt x="2876" y="1127"/>
                    <a:pt x="2585" y="289"/>
                    <a:pt x="1956" y="56"/>
                  </a:cubicBezTo>
                  <a:cubicBezTo>
                    <a:pt x="1849" y="18"/>
                    <a:pt x="1738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7139825" y="-696550"/>
              <a:ext cx="71625" cy="75650"/>
            </a:xfrm>
            <a:custGeom>
              <a:avLst/>
              <a:gdLst/>
              <a:ahLst/>
              <a:cxnLst/>
              <a:rect l="l" t="t" r="r" b="b"/>
              <a:pathLst>
                <a:path w="2865" h="3026" extrusionOk="0">
                  <a:moveTo>
                    <a:pt x="1620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08" y="2966"/>
                  </a:cubicBezTo>
                  <a:cubicBezTo>
                    <a:pt x="1018" y="3006"/>
                    <a:pt x="1132" y="3025"/>
                    <a:pt x="1245" y="3025"/>
                  </a:cubicBezTo>
                  <a:cubicBezTo>
                    <a:pt x="1791" y="3025"/>
                    <a:pt x="2344" y="2584"/>
                    <a:pt x="2585" y="1918"/>
                  </a:cubicBezTo>
                  <a:cubicBezTo>
                    <a:pt x="2864" y="1115"/>
                    <a:pt x="2585" y="289"/>
                    <a:pt x="1944" y="56"/>
                  </a:cubicBezTo>
                  <a:cubicBezTo>
                    <a:pt x="1839" y="19"/>
                    <a:pt x="173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6931125" y="-653950"/>
              <a:ext cx="222100" cy="153225"/>
            </a:xfrm>
            <a:custGeom>
              <a:avLst/>
              <a:gdLst/>
              <a:ahLst/>
              <a:cxnLst/>
              <a:rect l="l" t="t" r="r" b="b"/>
              <a:pathLst>
                <a:path w="8884" h="6129" extrusionOk="0">
                  <a:moveTo>
                    <a:pt x="1473" y="1"/>
                  </a:moveTo>
                  <a:cubicBezTo>
                    <a:pt x="1167" y="1"/>
                    <a:pt x="882" y="187"/>
                    <a:pt x="781" y="482"/>
                  </a:cubicBezTo>
                  <a:cubicBezTo>
                    <a:pt x="1" y="2683"/>
                    <a:pt x="1153" y="5104"/>
                    <a:pt x="3342" y="5884"/>
                  </a:cubicBezTo>
                  <a:cubicBezTo>
                    <a:pt x="3809" y="6050"/>
                    <a:pt x="4286" y="6128"/>
                    <a:pt x="4755" y="6128"/>
                  </a:cubicBezTo>
                  <a:cubicBezTo>
                    <a:pt x="6496" y="6128"/>
                    <a:pt x="8129" y="5047"/>
                    <a:pt x="8744" y="3323"/>
                  </a:cubicBezTo>
                  <a:cubicBezTo>
                    <a:pt x="8884" y="2939"/>
                    <a:pt x="8686" y="2520"/>
                    <a:pt x="8302" y="2392"/>
                  </a:cubicBezTo>
                  <a:cubicBezTo>
                    <a:pt x="8218" y="2361"/>
                    <a:pt x="8133" y="2347"/>
                    <a:pt x="8051" y="2347"/>
                  </a:cubicBezTo>
                  <a:cubicBezTo>
                    <a:pt x="7753" y="2347"/>
                    <a:pt x="7479" y="2533"/>
                    <a:pt x="7370" y="2834"/>
                  </a:cubicBezTo>
                  <a:cubicBezTo>
                    <a:pt x="6967" y="3962"/>
                    <a:pt x="5899" y="4671"/>
                    <a:pt x="4758" y="4671"/>
                  </a:cubicBezTo>
                  <a:cubicBezTo>
                    <a:pt x="4450" y="4671"/>
                    <a:pt x="4138" y="4619"/>
                    <a:pt x="3831" y="4510"/>
                  </a:cubicBezTo>
                  <a:cubicBezTo>
                    <a:pt x="2399" y="3998"/>
                    <a:pt x="1642" y="2415"/>
                    <a:pt x="2154" y="971"/>
                  </a:cubicBezTo>
                  <a:cubicBezTo>
                    <a:pt x="2282" y="599"/>
                    <a:pt x="2085" y="180"/>
                    <a:pt x="1712" y="40"/>
                  </a:cubicBezTo>
                  <a:cubicBezTo>
                    <a:pt x="1633" y="13"/>
                    <a:pt x="155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2"/>
          <p:cNvGrpSpPr/>
          <p:nvPr/>
        </p:nvGrpSpPr>
        <p:grpSpPr>
          <a:xfrm rot="-641688">
            <a:off x="4894191" y="2198245"/>
            <a:ext cx="1397229" cy="1453411"/>
            <a:chOff x="-2542850" y="566700"/>
            <a:chExt cx="710200" cy="738750"/>
          </a:xfrm>
        </p:grpSpPr>
        <p:sp>
          <p:nvSpPr>
            <p:cNvPr id="530" name="Google Shape;530;p42"/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42"/>
          <p:cNvSpPr/>
          <p:nvPr/>
        </p:nvSpPr>
        <p:spPr>
          <a:xfrm rot="142679">
            <a:off x="6979820" y="2814557"/>
            <a:ext cx="531760" cy="491439"/>
          </a:xfrm>
          <a:custGeom>
            <a:avLst/>
            <a:gdLst/>
            <a:ahLst/>
            <a:cxnLst/>
            <a:rect l="l" t="t" r="r" b="b"/>
            <a:pathLst>
              <a:path w="20864" h="19282" extrusionOk="0">
                <a:moveTo>
                  <a:pt x="10957" y="1"/>
                </a:moveTo>
                <a:cubicBezTo>
                  <a:pt x="10752" y="1"/>
                  <a:pt x="10548" y="132"/>
                  <a:pt x="10513" y="394"/>
                </a:cubicBezTo>
                <a:lnTo>
                  <a:pt x="9756" y="5644"/>
                </a:lnTo>
                <a:cubicBezTo>
                  <a:pt x="9716" y="5884"/>
                  <a:pt x="9517" y="6036"/>
                  <a:pt x="9306" y="6036"/>
                </a:cubicBezTo>
                <a:cubicBezTo>
                  <a:pt x="9209" y="6036"/>
                  <a:pt x="9110" y="6005"/>
                  <a:pt x="9023" y="5936"/>
                </a:cubicBezTo>
                <a:lnTo>
                  <a:pt x="3516" y="1698"/>
                </a:lnTo>
                <a:cubicBezTo>
                  <a:pt x="3424" y="1627"/>
                  <a:pt x="3326" y="1596"/>
                  <a:pt x="3233" y="1596"/>
                </a:cubicBezTo>
                <a:cubicBezTo>
                  <a:pt x="2913" y="1596"/>
                  <a:pt x="2645" y="1958"/>
                  <a:pt x="2852" y="2291"/>
                </a:cubicBezTo>
                <a:lnTo>
                  <a:pt x="5798" y="6983"/>
                </a:lnTo>
                <a:cubicBezTo>
                  <a:pt x="5961" y="7239"/>
                  <a:pt x="5821" y="7589"/>
                  <a:pt x="5530" y="7659"/>
                </a:cubicBezTo>
                <a:lnTo>
                  <a:pt x="466" y="8939"/>
                </a:lnTo>
                <a:cubicBezTo>
                  <a:pt x="0" y="9056"/>
                  <a:pt x="12" y="9708"/>
                  <a:pt x="466" y="9824"/>
                </a:cubicBezTo>
                <a:lnTo>
                  <a:pt x="6939" y="11314"/>
                </a:lnTo>
                <a:cubicBezTo>
                  <a:pt x="7183" y="11372"/>
                  <a:pt x="7335" y="11617"/>
                  <a:pt x="7276" y="11861"/>
                </a:cubicBezTo>
                <a:lnTo>
                  <a:pt x="5821" y="17578"/>
                </a:lnTo>
                <a:cubicBezTo>
                  <a:pt x="5740" y="17894"/>
                  <a:pt x="5992" y="18142"/>
                  <a:pt x="6262" y="18142"/>
                </a:cubicBezTo>
                <a:cubicBezTo>
                  <a:pt x="6381" y="18142"/>
                  <a:pt x="6502" y="18095"/>
                  <a:pt x="6601" y="17985"/>
                </a:cubicBezTo>
                <a:lnTo>
                  <a:pt x="10059" y="14178"/>
                </a:lnTo>
                <a:cubicBezTo>
                  <a:pt x="10148" y="14078"/>
                  <a:pt x="10270" y="14028"/>
                  <a:pt x="10391" y="14028"/>
                </a:cubicBezTo>
                <a:cubicBezTo>
                  <a:pt x="10523" y="14028"/>
                  <a:pt x="10655" y="14086"/>
                  <a:pt x="10746" y="14202"/>
                </a:cubicBezTo>
                <a:lnTo>
                  <a:pt x="14553" y="19103"/>
                </a:lnTo>
                <a:cubicBezTo>
                  <a:pt x="14646" y="19227"/>
                  <a:pt x="14774" y="19281"/>
                  <a:pt x="14901" y="19281"/>
                </a:cubicBezTo>
                <a:cubicBezTo>
                  <a:pt x="15154" y="19281"/>
                  <a:pt x="15403" y="19064"/>
                  <a:pt x="15356" y="18754"/>
                </a:cubicBezTo>
                <a:lnTo>
                  <a:pt x="14367" y="12548"/>
                </a:lnTo>
                <a:cubicBezTo>
                  <a:pt x="14320" y="12304"/>
                  <a:pt x="14506" y="12059"/>
                  <a:pt x="14751" y="12024"/>
                </a:cubicBezTo>
                <a:lnTo>
                  <a:pt x="20316" y="11314"/>
                </a:lnTo>
                <a:cubicBezTo>
                  <a:pt x="20793" y="11256"/>
                  <a:pt x="20863" y="10604"/>
                  <a:pt x="20409" y="10441"/>
                </a:cubicBezTo>
                <a:lnTo>
                  <a:pt x="15193" y="8590"/>
                </a:lnTo>
                <a:cubicBezTo>
                  <a:pt x="14914" y="8485"/>
                  <a:pt x="14797" y="8136"/>
                  <a:pt x="14984" y="7891"/>
                </a:cubicBezTo>
                <a:lnTo>
                  <a:pt x="18011" y="3665"/>
                </a:lnTo>
                <a:cubicBezTo>
                  <a:pt x="18247" y="3343"/>
                  <a:pt x="17976" y="2944"/>
                  <a:pt x="17641" y="2944"/>
                </a:cubicBezTo>
                <a:cubicBezTo>
                  <a:pt x="17564" y="2944"/>
                  <a:pt x="17484" y="2965"/>
                  <a:pt x="17405" y="3013"/>
                </a:cubicBezTo>
                <a:lnTo>
                  <a:pt x="12853" y="5831"/>
                </a:lnTo>
                <a:cubicBezTo>
                  <a:pt x="12778" y="5879"/>
                  <a:pt x="12696" y="5902"/>
                  <a:pt x="12614" y="5902"/>
                </a:cubicBezTo>
                <a:cubicBezTo>
                  <a:pt x="12403" y="5902"/>
                  <a:pt x="12200" y="5752"/>
                  <a:pt x="12166" y="5516"/>
                </a:cubicBezTo>
                <a:lnTo>
                  <a:pt x="11409" y="394"/>
                </a:lnTo>
                <a:cubicBezTo>
                  <a:pt x="11369" y="132"/>
                  <a:pt x="11162" y="1"/>
                  <a:pt x="109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42"/>
          <p:cNvGrpSpPr/>
          <p:nvPr/>
        </p:nvGrpSpPr>
        <p:grpSpPr>
          <a:xfrm rot="1222795">
            <a:off x="6607519" y="1255450"/>
            <a:ext cx="822662" cy="793729"/>
            <a:chOff x="3005050" y="2744875"/>
            <a:chExt cx="644950" cy="622267"/>
          </a:xfrm>
        </p:grpSpPr>
        <p:sp>
          <p:nvSpPr>
            <p:cNvPr id="536" name="Google Shape;536;p42"/>
            <p:cNvSpPr/>
            <p:nvPr/>
          </p:nvSpPr>
          <p:spPr>
            <a:xfrm>
              <a:off x="3005050" y="2744875"/>
              <a:ext cx="337500" cy="33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3312500" y="2744875"/>
              <a:ext cx="337500" cy="33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3005050" y="3029642"/>
              <a:ext cx="337500" cy="33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3312500" y="3029642"/>
              <a:ext cx="337500" cy="33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417906-9494-4BF1-90D0-87456DF9E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037" y="254304"/>
            <a:ext cx="2799492" cy="209962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562231-6FEC-445B-A013-6EA92ABD4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13" y="2294952"/>
            <a:ext cx="2965820" cy="2224365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7CC700-559D-48FC-8FDE-26D1E528C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495" y="265623"/>
            <a:ext cx="2647676" cy="198050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06CC75-69A3-4D7C-A37F-B041E0E81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769" y="2324771"/>
            <a:ext cx="2724099" cy="203766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2AFB4-CBC5-4A61-9F42-8F5D970AA0CF}"/>
              </a:ext>
            </a:extLst>
          </p:cNvPr>
          <p:cNvSpPr/>
          <p:nvPr/>
        </p:nvSpPr>
        <p:spPr>
          <a:xfrm>
            <a:off x="2901193" y="4362440"/>
            <a:ext cx="4087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«Театр настроений»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44"/>
          <p:cNvGrpSpPr/>
          <p:nvPr/>
        </p:nvGrpSpPr>
        <p:grpSpPr>
          <a:xfrm rot="2059719" flipH="1">
            <a:off x="6560623" y="697683"/>
            <a:ext cx="1120899" cy="1166095"/>
            <a:chOff x="-2616350" y="-1624350"/>
            <a:chExt cx="723000" cy="752125"/>
          </a:xfrm>
        </p:grpSpPr>
        <p:sp>
          <p:nvSpPr>
            <p:cNvPr id="557" name="Google Shape;557;p44"/>
            <p:cNvSpPr/>
            <p:nvPr/>
          </p:nvSpPr>
          <p:spPr>
            <a:xfrm>
              <a:off x="-2616350" y="-1624350"/>
              <a:ext cx="723000" cy="752125"/>
            </a:xfrm>
            <a:custGeom>
              <a:avLst/>
              <a:gdLst/>
              <a:ahLst/>
              <a:cxnLst/>
              <a:rect l="l" t="t" r="r" b="b"/>
              <a:pathLst>
                <a:path w="28920" h="30085" extrusionOk="0">
                  <a:moveTo>
                    <a:pt x="8069" y="0"/>
                  </a:moveTo>
                  <a:cubicBezTo>
                    <a:pt x="7813" y="489"/>
                    <a:pt x="7580" y="990"/>
                    <a:pt x="7393" y="1526"/>
                  </a:cubicBezTo>
                  <a:cubicBezTo>
                    <a:pt x="5822" y="5938"/>
                    <a:pt x="7195" y="10688"/>
                    <a:pt x="10479" y="13622"/>
                  </a:cubicBezTo>
                  <a:cubicBezTo>
                    <a:pt x="6066" y="13831"/>
                    <a:pt x="2015" y="16637"/>
                    <a:pt x="443" y="21050"/>
                  </a:cubicBezTo>
                  <a:cubicBezTo>
                    <a:pt x="257" y="21585"/>
                    <a:pt x="105" y="22121"/>
                    <a:pt x="1" y="22656"/>
                  </a:cubicBezTo>
                  <a:lnTo>
                    <a:pt x="20864" y="30084"/>
                  </a:lnTo>
                  <a:cubicBezTo>
                    <a:pt x="21120" y="29595"/>
                    <a:pt x="21352" y="29095"/>
                    <a:pt x="21539" y="28559"/>
                  </a:cubicBezTo>
                  <a:cubicBezTo>
                    <a:pt x="23110" y="24147"/>
                    <a:pt x="21737" y="19396"/>
                    <a:pt x="18454" y="16463"/>
                  </a:cubicBezTo>
                  <a:cubicBezTo>
                    <a:pt x="22854" y="16253"/>
                    <a:pt x="26917" y="13447"/>
                    <a:pt x="28489" y="9035"/>
                  </a:cubicBezTo>
                  <a:cubicBezTo>
                    <a:pt x="28675" y="8499"/>
                    <a:pt x="28815" y="7964"/>
                    <a:pt x="28920" y="7428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-2307825" y="-1538125"/>
              <a:ext cx="71900" cy="75650"/>
            </a:xfrm>
            <a:custGeom>
              <a:avLst/>
              <a:gdLst/>
              <a:ahLst/>
              <a:cxnLst/>
              <a:rect l="l" t="t" r="r" b="b"/>
              <a:pathLst>
                <a:path w="2876" h="3026" extrusionOk="0">
                  <a:moveTo>
                    <a:pt x="1627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20" y="2966"/>
                  </a:cubicBezTo>
                  <a:cubicBezTo>
                    <a:pt x="1028" y="3006"/>
                    <a:pt x="1140" y="3025"/>
                    <a:pt x="1252" y="3025"/>
                  </a:cubicBezTo>
                  <a:cubicBezTo>
                    <a:pt x="1792" y="3025"/>
                    <a:pt x="2344" y="2585"/>
                    <a:pt x="2585" y="1930"/>
                  </a:cubicBezTo>
                  <a:cubicBezTo>
                    <a:pt x="2876" y="1127"/>
                    <a:pt x="2585" y="289"/>
                    <a:pt x="1956" y="56"/>
                  </a:cubicBezTo>
                  <a:cubicBezTo>
                    <a:pt x="1849" y="18"/>
                    <a:pt x="1738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-2118050" y="-1470600"/>
              <a:ext cx="71625" cy="75650"/>
            </a:xfrm>
            <a:custGeom>
              <a:avLst/>
              <a:gdLst/>
              <a:ahLst/>
              <a:cxnLst/>
              <a:rect l="l" t="t" r="r" b="b"/>
              <a:pathLst>
                <a:path w="2865" h="3026" extrusionOk="0">
                  <a:moveTo>
                    <a:pt x="1620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08" y="2966"/>
                  </a:cubicBezTo>
                  <a:cubicBezTo>
                    <a:pt x="1018" y="3006"/>
                    <a:pt x="1132" y="3025"/>
                    <a:pt x="1245" y="3025"/>
                  </a:cubicBezTo>
                  <a:cubicBezTo>
                    <a:pt x="1791" y="3025"/>
                    <a:pt x="2344" y="2584"/>
                    <a:pt x="2585" y="1918"/>
                  </a:cubicBezTo>
                  <a:cubicBezTo>
                    <a:pt x="2864" y="1115"/>
                    <a:pt x="2585" y="289"/>
                    <a:pt x="1944" y="56"/>
                  </a:cubicBezTo>
                  <a:cubicBezTo>
                    <a:pt x="1839" y="19"/>
                    <a:pt x="173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-2326750" y="-1428000"/>
              <a:ext cx="222100" cy="153225"/>
            </a:xfrm>
            <a:custGeom>
              <a:avLst/>
              <a:gdLst/>
              <a:ahLst/>
              <a:cxnLst/>
              <a:rect l="l" t="t" r="r" b="b"/>
              <a:pathLst>
                <a:path w="8884" h="6129" extrusionOk="0">
                  <a:moveTo>
                    <a:pt x="1473" y="1"/>
                  </a:moveTo>
                  <a:cubicBezTo>
                    <a:pt x="1167" y="1"/>
                    <a:pt x="882" y="187"/>
                    <a:pt x="781" y="482"/>
                  </a:cubicBezTo>
                  <a:cubicBezTo>
                    <a:pt x="1" y="2683"/>
                    <a:pt x="1153" y="5104"/>
                    <a:pt x="3342" y="5884"/>
                  </a:cubicBezTo>
                  <a:cubicBezTo>
                    <a:pt x="3809" y="6050"/>
                    <a:pt x="4286" y="6128"/>
                    <a:pt x="4755" y="6128"/>
                  </a:cubicBezTo>
                  <a:cubicBezTo>
                    <a:pt x="6496" y="6128"/>
                    <a:pt x="8129" y="5047"/>
                    <a:pt x="8744" y="3323"/>
                  </a:cubicBezTo>
                  <a:cubicBezTo>
                    <a:pt x="8884" y="2939"/>
                    <a:pt x="8686" y="2520"/>
                    <a:pt x="8302" y="2392"/>
                  </a:cubicBezTo>
                  <a:cubicBezTo>
                    <a:pt x="8218" y="2361"/>
                    <a:pt x="8133" y="2347"/>
                    <a:pt x="8051" y="2347"/>
                  </a:cubicBezTo>
                  <a:cubicBezTo>
                    <a:pt x="7753" y="2347"/>
                    <a:pt x="7479" y="2533"/>
                    <a:pt x="7370" y="2834"/>
                  </a:cubicBezTo>
                  <a:cubicBezTo>
                    <a:pt x="6967" y="3962"/>
                    <a:pt x="5899" y="4671"/>
                    <a:pt x="4758" y="4671"/>
                  </a:cubicBezTo>
                  <a:cubicBezTo>
                    <a:pt x="4450" y="4671"/>
                    <a:pt x="4138" y="4619"/>
                    <a:pt x="3831" y="4510"/>
                  </a:cubicBezTo>
                  <a:cubicBezTo>
                    <a:pt x="2399" y="3998"/>
                    <a:pt x="1642" y="2415"/>
                    <a:pt x="2154" y="971"/>
                  </a:cubicBezTo>
                  <a:cubicBezTo>
                    <a:pt x="2282" y="599"/>
                    <a:pt x="2085" y="180"/>
                    <a:pt x="1712" y="40"/>
                  </a:cubicBezTo>
                  <a:cubicBezTo>
                    <a:pt x="1633" y="13"/>
                    <a:pt x="155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44"/>
          <p:cNvGrpSpPr/>
          <p:nvPr/>
        </p:nvGrpSpPr>
        <p:grpSpPr>
          <a:xfrm rot="-944227">
            <a:off x="7824485" y="2547600"/>
            <a:ext cx="1080773" cy="1037696"/>
            <a:chOff x="-2764217" y="-974542"/>
            <a:chExt cx="603400" cy="579350"/>
          </a:xfrm>
        </p:grpSpPr>
        <p:sp>
          <p:nvSpPr>
            <p:cNvPr id="562" name="Google Shape;562;p44"/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44"/>
          <p:cNvGrpSpPr/>
          <p:nvPr/>
        </p:nvGrpSpPr>
        <p:grpSpPr>
          <a:xfrm rot="-306796">
            <a:off x="7732505" y="4293007"/>
            <a:ext cx="1200232" cy="692899"/>
            <a:chOff x="6413641" y="1882247"/>
            <a:chExt cx="374810" cy="216386"/>
          </a:xfrm>
        </p:grpSpPr>
        <p:sp>
          <p:nvSpPr>
            <p:cNvPr id="567" name="Google Shape;567;p44"/>
            <p:cNvSpPr/>
            <p:nvPr/>
          </p:nvSpPr>
          <p:spPr>
            <a:xfrm>
              <a:off x="6583180" y="1882247"/>
              <a:ext cx="205271" cy="210881"/>
            </a:xfrm>
            <a:custGeom>
              <a:avLst/>
              <a:gdLst/>
              <a:ahLst/>
              <a:cxnLst/>
              <a:rect l="l" t="t" r="r" b="b"/>
              <a:pathLst>
                <a:path w="5854" h="6014" extrusionOk="0">
                  <a:moveTo>
                    <a:pt x="1009" y="1863"/>
                  </a:moveTo>
                  <a:cubicBezTo>
                    <a:pt x="1092" y="1863"/>
                    <a:pt x="1186" y="1911"/>
                    <a:pt x="1214" y="1981"/>
                  </a:cubicBezTo>
                  <a:lnTo>
                    <a:pt x="1357" y="2196"/>
                  </a:lnTo>
                  <a:cubicBezTo>
                    <a:pt x="1410" y="2231"/>
                    <a:pt x="1482" y="2231"/>
                    <a:pt x="1535" y="2231"/>
                  </a:cubicBezTo>
                  <a:cubicBezTo>
                    <a:pt x="1714" y="2231"/>
                    <a:pt x="1857" y="2142"/>
                    <a:pt x="1892" y="2017"/>
                  </a:cubicBezTo>
                  <a:cubicBezTo>
                    <a:pt x="1920" y="1947"/>
                    <a:pt x="1981" y="1899"/>
                    <a:pt x="2050" y="1899"/>
                  </a:cubicBezTo>
                  <a:cubicBezTo>
                    <a:pt x="2068" y="1899"/>
                    <a:pt x="2087" y="1902"/>
                    <a:pt x="2106" y="1910"/>
                  </a:cubicBezTo>
                  <a:cubicBezTo>
                    <a:pt x="2196" y="1928"/>
                    <a:pt x="2249" y="2035"/>
                    <a:pt x="2213" y="2124"/>
                  </a:cubicBezTo>
                  <a:cubicBezTo>
                    <a:pt x="2124" y="2392"/>
                    <a:pt x="1857" y="2588"/>
                    <a:pt x="1535" y="2588"/>
                  </a:cubicBezTo>
                  <a:cubicBezTo>
                    <a:pt x="1464" y="2588"/>
                    <a:pt x="1410" y="2570"/>
                    <a:pt x="1339" y="2552"/>
                  </a:cubicBezTo>
                  <a:cubicBezTo>
                    <a:pt x="1107" y="2499"/>
                    <a:pt x="947" y="2499"/>
                    <a:pt x="822" y="2142"/>
                  </a:cubicBezTo>
                  <a:cubicBezTo>
                    <a:pt x="804" y="2053"/>
                    <a:pt x="857" y="1910"/>
                    <a:pt x="947" y="1874"/>
                  </a:cubicBezTo>
                  <a:cubicBezTo>
                    <a:pt x="966" y="1867"/>
                    <a:pt x="987" y="1863"/>
                    <a:pt x="1009" y="1863"/>
                  </a:cubicBezTo>
                  <a:close/>
                  <a:moveTo>
                    <a:pt x="4813" y="1899"/>
                  </a:moveTo>
                  <a:cubicBezTo>
                    <a:pt x="4833" y="1899"/>
                    <a:pt x="4853" y="1902"/>
                    <a:pt x="4872" y="1910"/>
                  </a:cubicBezTo>
                  <a:cubicBezTo>
                    <a:pt x="4961" y="1928"/>
                    <a:pt x="5015" y="2035"/>
                    <a:pt x="4979" y="2124"/>
                  </a:cubicBezTo>
                  <a:cubicBezTo>
                    <a:pt x="4890" y="2392"/>
                    <a:pt x="4604" y="2588"/>
                    <a:pt x="4301" y="2588"/>
                  </a:cubicBezTo>
                  <a:cubicBezTo>
                    <a:pt x="3980" y="2588"/>
                    <a:pt x="3712" y="2392"/>
                    <a:pt x="3623" y="2124"/>
                  </a:cubicBezTo>
                  <a:cubicBezTo>
                    <a:pt x="3587" y="2035"/>
                    <a:pt x="3641" y="1928"/>
                    <a:pt x="3730" y="1910"/>
                  </a:cubicBezTo>
                  <a:cubicBezTo>
                    <a:pt x="3749" y="1902"/>
                    <a:pt x="3768" y="1899"/>
                    <a:pt x="3787" y="1899"/>
                  </a:cubicBezTo>
                  <a:cubicBezTo>
                    <a:pt x="3855" y="1899"/>
                    <a:pt x="3916" y="1947"/>
                    <a:pt x="3944" y="2017"/>
                  </a:cubicBezTo>
                  <a:cubicBezTo>
                    <a:pt x="3980" y="2142"/>
                    <a:pt x="4140" y="2231"/>
                    <a:pt x="4301" y="2231"/>
                  </a:cubicBezTo>
                  <a:cubicBezTo>
                    <a:pt x="4462" y="2231"/>
                    <a:pt x="4604" y="2142"/>
                    <a:pt x="4658" y="2017"/>
                  </a:cubicBezTo>
                  <a:cubicBezTo>
                    <a:pt x="4672" y="1947"/>
                    <a:pt x="4741" y="1899"/>
                    <a:pt x="4813" y="1899"/>
                  </a:cubicBezTo>
                  <a:close/>
                  <a:moveTo>
                    <a:pt x="2927" y="3445"/>
                  </a:moveTo>
                  <a:cubicBezTo>
                    <a:pt x="3534" y="3445"/>
                    <a:pt x="4051" y="3766"/>
                    <a:pt x="4230" y="4247"/>
                  </a:cubicBezTo>
                  <a:cubicBezTo>
                    <a:pt x="4265" y="4337"/>
                    <a:pt x="4230" y="4426"/>
                    <a:pt x="4140" y="4462"/>
                  </a:cubicBezTo>
                  <a:cubicBezTo>
                    <a:pt x="4123" y="4479"/>
                    <a:pt x="4087" y="4479"/>
                    <a:pt x="4069" y="4479"/>
                  </a:cubicBezTo>
                  <a:cubicBezTo>
                    <a:pt x="3998" y="4479"/>
                    <a:pt x="3944" y="4426"/>
                    <a:pt x="3908" y="4372"/>
                  </a:cubicBezTo>
                  <a:cubicBezTo>
                    <a:pt x="3784" y="4033"/>
                    <a:pt x="3373" y="3784"/>
                    <a:pt x="2927" y="3784"/>
                  </a:cubicBezTo>
                  <a:cubicBezTo>
                    <a:pt x="2463" y="3784"/>
                    <a:pt x="2053" y="4033"/>
                    <a:pt x="1928" y="4372"/>
                  </a:cubicBezTo>
                  <a:cubicBezTo>
                    <a:pt x="1901" y="4439"/>
                    <a:pt x="1836" y="4475"/>
                    <a:pt x="1767" y="4475"/>
                  </a:cubicBezTo>
                  <a:cubicBezTo>
                    <a:pt x="1743" y="4475"/>
                    <a:pt x="1719" y="4471"/>
                    <a:pt x="1696" y="4462"/>
                  </a:cubicBezTo>
                  <a:cubicBezTo>
                    <a:pt x="1607" y="4426"/>
                    <a:pt x="1571" y="4337"/>
                    <a:pt x="1607" y="4247"/>
                  </a:cubicBezTo>
                  <a:cubicBezTo>
                    <a:pt x="1785" y="3766"/>
                    <a:pt x="2303" y="3445"/>
                    <a:pt x="2927" y="3445"/>
                  </a:cubicBezTo>
                  <a:close/>
                  <a:moveTo>
                    <a:pt x="1321" y="1"/>
                  </a:moveTo>
                  <a:lnTo>
                    <a:pt x="1" y="358"/>
                  </a:lnTo>
                  <a:lnTo>
                    <a:pt x="1" y="1375"/>
                  </a:lnTo>
                  <a:lnTo>
                    <a:pt x="358" y="1375"/>
                  </a:lnTo>
                  <a:lnTo>
                    <a:pt x="358" y="2927"/>
                  </a:lnTo>
                  <a:lnTo>
                    <a:pt x="90" y="2927"/>
                  </a:lnTo>
                  <a:cubicBezTo>
                    <a:pt x="393" y="4372"/>
                    <a:pt x="1517" y="5461"/>
                    <a:pt x="2927" y="6014"/>
                  </a:cubicBezTo>
                  <a:lnTo>
                    <a:pt x="3409" y="5978"/>
                  </a:lnTo>
                  <a:cubicBezTo>
                    <a:pt x="4890" y="5247"/>
                    <a:pt x="5853" y="3730"/>
                    <a:pt x="5853" y="2053"/>
                  </a:cubicBezTo>
                  <a:lnTo>
                    <a:pt x="5853" y="340"/>
                  </a:lnTo>
                  <a:cubicBezTo>
                    <a:pt x="5853" y="162"/>
                    <a:pt x="5693" y="1"/>
                    <a:pt x="5514" y="1"/>
                  </a:cubicBezTo>
                  <a:close/>
                </a:path>
              </a:pathLst>
            </a:custGeom>
            <a:solidFill>
              <a:srgbClr val="4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6583180" y="1882247"/>
              <a:ext cx="120168" cy="216211"/>
            </a:xfrm>
            <a:custGeom>
              <a:avLst/>
              <a:gdLst/>
              <a:ahLst/>
              <a:cxnLst/>
              <a:rect l="l" t="t" r="r" b="b"/>
              <a:pathLst>
                <a:path w="3427" h="6166" extrusionOk="0">
                  <a:moveTo>
                    <a:pt x="679" y="1"/>
                  </a:moveTo>
                  <a:lnTo>
                    <a:pt x="1" y="340"/>
                  </a:lnTo>
                  <a:lnTo>
                    <a:pt x="1" y="1375"/>
                  </a:lnTo>
                  <a:lnTo>
                    <a:pt x="322" y="1375"/>
                  </a:lnTo>
                  <a:lnTo>
                    <a:pt x="322" y="2927"/>
                  </a:lnTo>
                  <a:lnTo>
                    <a:pt x="72" y="2927"/>
                  </a:lnTo>
                  <a:cubicBezTo>
                    <a:pt x="358" y="4372"/>
                    <a:pt x="1393" y="5586"/>
                    <a:pt x="2820" y="6139"/>
                  </a:cubicBezTo>
                  <a:cubicBezTo>
                    <a:pt x="2856" y="6157"/>
                    <a:pt x="2896" y="6166"/>
                    <a:pt x="2936" y="6166"/>
                  </a:cubicBezTo>
                  <a:cubicBezTo>
                    <a:pt x="2976" y="6166"/>
                    <a:pt x="3016" y="6157"/>
                    <a:pt x="3052" y="6139"/>
                  </a:cubicBezTo>
                  <a:cubicBezTo>
                    <a:pt x="3177" y="6085"/>
                    <a:pt x="3302" y="6032"/>
                    <a:pt x="3427" y="5978"/>
                  </a:cubicBezTo>
                  <a:cubicBezTo>
                    <a:pt x="3427" y="5978"/>
                    <a:pt x="3213" y="5907"/>
                    <a:pt x="3034" y="5853"/>
                  </a:cubicBezTo>
                  <a:cubicBezTo>
                    <a:pt x="2249" y="5586"/>
                    <a:pt x="1589" y="5068"/>
                    <a:pt x="1125" y="4444"/>
                  </a:cubicBezTo>
                  <a:cubicBezTo>
                    <a:pt x="982" y="4247"/>
                    <a:pt x="947" y="4016"/>
                    <a:pt x="1036" y="3784"/>
                  </a:cubicBezTo>
                  <a:cubicBezTo>
                    <a:pt x="1196" y="3391"/>
                    <a:pt x="1303" y="2981"/>
                    <a:pt x="1339" y="2552"/>
                  </a:cubicBezTo>
                  <a:cubicBezTo>
                    <a:pt x="1107" y="2499"/>
                    <a:pt x="929" y="2338"/>
                    <a:pt x="857" y="2124"/>
                  </a:cubicBezTo>
                  <a:cubicBezTo>
                    <a:pt x="822" y="2035"/>
                    <a:pt x="875" y="1928"/>
                    <a:pt x="964" y="1910"/>
                  </a:cubicBezTo>
                  <a:cubicBezTo>
                    <a:pt x="983" y="1902"/>
                    <a:pt x="1003" y="1899"/>
                    <a:pt x="1023" y="1899"/>
                  </a:cubicBezTo>
                  <a:cubicBezTo>
                    <a:pt x="1096" y="1899"/>
                    <a:pt x="1168" y="1947"/>
                    <a:pt x="1196" y="2017"/>
                  </a:cubicBezTo>
                  <a:cubicBezTo>
                    <a:pt x="1214" y="2089"/>
                    <a:pt x="1286" y="2160"/>
                    <a:pt x="1375" y="2196"/>
                  </a:cubicBezTo>
                  <a:cubicBezTo>
                    <a:pt x="1375" y="2160"/>
                    <a:pt x="1375" y="2106"/>
                    <a:pt x="1375" y="2071"/>
                  </a:cubicBezTo>
                  <a:lnTo>
                    <a:pt x="1375" y="340"/>
                  </a:lnTo>
                  <a:cubicBezTo>
                    <a:pt x="1375" y="215"/>
                    <a:pt x="1339" y="108"/>
                    <a:pt x="1268" y="1"/>
                  </a:cubicBezTo>
                  <a:close/>
                </a:path>
              </a:pathLst>
            </a:custGeom>
            <a:solidFill>
              <a:srgbClr val="4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>
              <a:off x="6420513" y="1882247"/>
              <a:ext cx="198363" cy="212774"/>
            </a:xfrm>
            <a:custGeom>
              <a:avLst/>
              <a:gdLst/>
              <a:ahLst/>
              <a:cxnLst/>
              <a:rect l="l" t="t" r="r" b="b"/>
              <a:pathLst>
                <a:path w="5657" h="6068" extrusionOk="0">
                  <a:moveTo>
                    <a:pt x="1357" y="1714"/>
                  </a:moveTo>
                  <a:cubicBezTo>
                    <a:pt x="1678" y="1714"/>
                    <a:pt x="1946" y="1910"/>
                    <a:pt x="2035" y="2178"/>
                  </a:cubicBezTo>
                  <a:cubicBezTo>
                    <a:pt x="2071" y="2267"/>
                    <a:pt x="2017" y="2374"/>
                    <a:pt x="1928" y="2410"/>
                  </a:cubicBezTo>
                  <a:lnTo>
                    <a:pt x="1874" y="2410"/>
                  </a:lnTo>
                  <a:cubicBezTo>
                    <a:pt x="1803" y="2410"/>
                    <a:pt x="1732" y="2356"/>
                    <a:pt x="1714" y="2285"/>
                  </a:cubicBezTo>
                  <a:cubicBezTo>
                    <a:pt x="1660" y="2160"/>
                    <a:pt x="1517" y="2071"/>
                    <a:pt x="1357" y="2071"/>
                  </a:cubicBezTo>
                  <a:cubicBezTo>
                    <a:pt x="1196" y="2071"/>
                    <a:pt x="1054" y="2160"/>
                    <a:pt x="1000" y="2285"/>
                  </a:cubicBezTo>
                  <a:cubicBezTo>
                    <a:pt x="984" y="2362"/>
                    <a:pt x="901" y="2413"/>
                    <a:pt x="821" y="2413"/>
                  </a:cubicBezTo>
                  <a:cubicBezTo>
                    <a:pt x="809" y="2413"/>
                    <a:pt x="797" y="2412"/>
                    <a:pt x="786" y="2410"/>
                  </a:cubicBezTo>
                  <a:cubicBezTo>
                    <a:pt x="697" y="2374"/>
                    <a:pt x="643" y="2267"/>
                    <a:pt x="679" y="2178"/>
                  </a:cubicBezTo>
                  <a:cubicBezTo>
                    <a:pt x="768" y="1910"/>
                    <a:pt x="1054" y="1714"/>
                    <a:pt x="1357" y="1714"/>
                  </a:cubicBezTo>
                  <a:close/>
                  <a:moveTo>
                    <a:pt x="4122" y="1714"/>
                  </a:moveTo>
                  <a:cubicBezTo>
                    <a:pt x="4426" y="1714"/>
                    <a:pt x="4711" y="1910"/>
                    <a:pt x="4800" y="2178"/>
                  </a:cubicBezTo>
                  <a:cubicBezTo>
                    <a:pt x="4818" y="2267"/>
                    <a:pt x="4783" y="2374"/>
                    <a:pt x="4693" y="2410"/>
                  </a:cubicBezTo>
                  <a:lnTo>
                    <a:pt x="4640" y="2410"/>
                  </a:lnTo>
                  <a:cubicBezTo>
                    <a:pt x="4551" y="2410"/>
                    <a:pt x="4497" y="2356"/>
                    <a:pt x="4461" y="2285"/>
                  </a:cubicBezTo>
                  <a:cubicBezTo>
                    <a:pt x="4426" y="2160"/>
                    <a:pt x="4283" y="2071"/>
                    <a:pt x="4122" y="2071"/>
                  </a:cubicBezTo>
                  <a:cubicBezTo>
                    <a:pt x="3944" y="2071"/>
                    <a:pt x="3801" y="2160"/>
                    <a:pt x="3766" y="2285"/>
                  </a:cubicBezTo>
                  <a:cubicBezTo>
                    <a:pt x="3735" y="2362"/>
                    <a:pt x="3663" y="2413"/>
                    <a:pt x="3586" y="2413"/>
                  </a:cubicBezTo>
                  <a:cubicBezTo>
                    <a:pt x="3575" y="2413"/>
                    <a:pt x="3563" y="2412"/>
                    <a:pt x="3551" y="2410"/>
                  </a:cubicBezTo>
                  <a:cubicBezTo>
                    <a:pt x="3444" y="2374"/>
                    <a:pt x="3409" y="2267"/>
                    <a:pt x="3427" y="2178"/>
                  </a:cubicBezTo>
                  <a:cubicBezTo>
                    <a:pt x="3534" y="1910"/>
                    <a:pt x="3801" y="1714"/>
                    <a:pt x="4122" y="1714"/>
                  </a:cubicBezTo>
                  <a:close/>
                  <a:moveTo>
                    <a:pt x="3887" y="3612"/>
                  </a:moveTo>
                  <a:cubicBezTo>
                    <a:pt x="3906" y="3612"/>
                    <a:pt x="3925" y="3615"/>
                    <a:pt x="3944" y="3623"/>
                  </a:cubicBezTo>
                  <a:cubicBezTo>
                    <a:pt x="4033" y="3659"/>
                    <a:pt x="4087" y="3766"/>
                    <a:pt x="4051" y="3855"/>
                  </a:cubicBezTo>
                  <a:cubicBezTo>
                    <a:pt x="3873" y="4319"/>
                    <a:pt x="3337" y="4640"/>
                    <a:pt x="2731" y="4640"/>
                  </a:cubicBezTo>
                  <a:cubicBezTo>
                    <a:pt x="2124" y="4640"/>
                    <a:pt x="1607" y="4319"/>
                    <a:pt x="1428" y="3855"/>
                  </a:cubicBezTo>
                  <a:cubicBezTo>
                    <a:pt x="1393" y="3766"/>
                    <a:pt x="1428" y="3659"/>
                    <a:pt x="1517" y="3623"/>
                  </a:cubicBezTo>
                  <a:cubicBezTo>
                    <a:pt x="1536" y="3615"/>
                    <a:pt x="1556" y="3612"/>
                    <a:pt x="1576" y="3612"/>
                  </a:cubicBezTo>
                  <a:cubicBezTo>
                    <a:pt x="1649" y="3612"/>
                    <a:pt x="1721" y="3660"/>
                    <a:pt x="1749" y="3730"/>
                  </a:cubicBezTo>
                  <a:cubicBezTo>
                    <a:pt x="1874" y="4069"/>
                    <a:pt x="2285" y="4301"/>
                    <a:pt x="2731" y="4301"/>
                  </a:cubicBezTo>
                  <a:cubicBezTo>
                    <a:pt x="3195" y="4301"/>
                    <a:pt x="3605" y="4069"/>
                    <a:pt x="3730" y="3730"/>
                  </a:cubicBezTo>
                  <a:cubicBezTo>
                    <a:pt x="3758" y="3660"/>
                    <a:pt x="3819" y="3612"/>
                    <a:pt x="3887" y="3612"/>
                  </a:cubicBezTo>
                  <a:close/>
                  <a:moveTo>
                    <a:pt x="144" y="1"/>
                  </a:moveTo>
                  <a:lnTo>
                    <a:pt x="1" y="358"/>
                  </a:lnTo>
                  <a:lnTo>
                    <a:pt x="1" y="2071"/>
                  </a:lnTo>
                  <a:cubicBezTo>
                    <a:pt x="1" y="3891"/>
                    <a:pt x="1107" y="5407"/>
                    <a:pt x="2784" y="6067"/>
                  </a:cubicBezTo>
                  <a:lnTo>
                    <a:pt x="3212" y="5996"/>
                  </a:lnTo>
                  <a:cubicBezTo>
                    <a:pt x="4693" y="5265"/>
                    <a:pt x="5657" y="3748"/>
                    <a:pt x="5657" y="2071"/>
                  </a:cubicBezTo>
                  <a:lnTo>
                    <a:pt x="5657" y="358"/>
                  </a:lnTo>
                  <a:cubicBezTo>
                    <a:pt x="5657" y="162"/>
                    <a:pt x="5496" y="1"/>
                    <a:pt x="5318" y="1"/>
                  </a:cubicBezTo>
                  <a:close/>
                </a:path>
              </a:pathLst>
            </a:custGeom>
            <a:solidFill>
              <a:srgbClr val="EDB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>
              <a:off x="6413641" y="1882247"/>
              <a:ext cx="120168" cy="216386"/>
            </a:xfrm>
            <a:custGeom>
              <a:avLst/>
              <a:gdLst/>
              <a:ahLst/>
              <a:cxnLst/>
              <a:rect l="l" t="t" r="r" b="b"/>
              <a:pathLst>
                <a:path w="3427" h="6171" extrusionOk="0">
                  <a:moveTo>
                    <a:pt x="340" y="1"/>
                  </a:moveTo>
                  <a:cubicBezTo>
                    <a:pt x="161" y="1"/>
                    <a:pt x="1" y="162"/>
                    <a:pt x="1" y="340"/>
                  </a:cubicBezTo>
                  <a:lnTo>
                    <a:pt x="1" y="2053"/>
                  </a:lnTo>
                  <a:cubicBezTo>
                    <a:pt x="1" y="3873"/>
                    <a:pt x="1125" y="5496"/>
                    <a:pt x="2802" y="6157"/>
                  </a:cubicBezTo>
                  <a:cubicBezTo>
                    <a:pt x="2846" y="6166"/>
                    <a:pt x="2891" y="6170"/>
                    <a:pt x="2933" y="6170"/>
                  </a:cubicBezTo>
                  <a:cubicBezTo>
                    <a:pt x="2976" y="6170"/>
                    <a:pt x="3016" y="6166"/>
                    <a:pt x="3052" y="6157"/>
                  </a:cubicBezTo>
                  <a:cubicBezTo>
                    <a:pt x="3177" y="6103"/>
                    <a:pt x="3301" y="6050"/>
                    <a:pt x="3426" y="5996"/>
                  </a:cubicBezTo>
                  <a:cubicBezTo>
                    <a:pt x="3426" y="5996"/>
                    <a:pt x="3194" y="5925"/>
                    <a:pt x="3034" y="5871"/>
                  </a:cubicBezTo>
                  <a:cubicBezTo>
                    <a:pt x="1428" y="5300"/>
                    <a:pt x="357" y="3766"/>
                    <a:pt x="340" y="2053"/>
                  </a:cubicBezTo>
                  <a:lnTo>
                    <a:pt x="340" y="1"/>
                  </a:lnTo>
                  <a:close/>
                </a:path>
              </a:pathLst>
            </a:custGeom>
            <a:solidFill>
              <a:srgbClr val="EDB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44"/>
          <p:cNvGrpSpPr/>
          <p:nvPr/>
        </p:nvGrpSpPr>
        <p:grpSpPr>
          <a:xfrm rot="580637">
            <a:off x="205528" y="735270"/>
            <a:ext cx="848351" cy="715909"/>
            <a:chOff x="5598415" y="1831578"/>
            <a:chExt cx="376668" cy="317864"/>
          </a:xfrm>
        </p:grpSpPr>
        <p:sp>
          <p:nvSpPr>
            <p:cNvPr id="572" name="Google Shape;572;p44"/>
            <p:cNvSpPr/>
            <p:nvPr/>
          </p:nvSpPr>
          <p:spPr>
            <a:xfrm>
              <a:off x="5609039" y="1879897"/>
              <a:ext cx="289111" cy="263303"/>
            </a:xfrm>
            <a:custGeom>
              <a:avLst/>
              <a:gdLst/>
              <a:ahLst/>
              <a:cxnLst/>
              <a:rect l="l" t="t" r="r" b="b"/>
              <a:pathLst>
                <a:path w="8245" h="7509" extrusionOk="0">
                  <a:moveTo>
                    <a:pt x="2147" y="1"/>
                  </a:moveTo>
                  <a:cubicBezTo>
                    <a:pt x="2063" y="1"/>
                    <a:pt x="1978" y="5"/>
                    <a:pt x="1892" y="14"/>
                  </a:cubicBezTo>
                  <a:cubicBezTo>
                    <a:pt x="1785" y="14"/>
                    <a:pt x="1696" y="32"/>
                    <a:pt x="1589" y="50"/>
                  </a:cubicBezTo>
                  <a:cubicBezTo>
                    <a:pt x="483" y="318"/>
                    <a:pt x="1" y="2138"/>
                    <a:pt x="1" y="2530"/>
                  </a:cubicBezTo>
                  <a:cubicBezTo>
                    <a:pt x="1" y="4975"/>
                    <a:pt x="3088" y="6920"/>
                    <a:pt x="3944" y="7473"/>
                  </a:cubicBezTo>
                  <a:lnTo>
                    <a:pt x="4354" y="7508"/>
                  </a:lnTo>
                  <a:cubicBezTo>
                    <a:pt x="5372" y="6830"/>
                    <a:pt x="8066" y="4832"/>
                    <a:pt x="8191" y="2530"/>
                  </a:cubicBezTo>
                  <a:cubicBezTo>
                    <a:pt x="8244" y="1263"/>
                    <a:pt x="7316" y="139"/>
                    <a:pt x="6050" y="14"/>
                  </a:cubicBezTo>
                  <a:cubicBezTo>
                    <a:pt x="5964" y="5"/>
                    <a:pt x="5879" y="1"/>
                    <a:pt x="5795" y="1"/>
                  </a:cubicBezTo>
                  <a:cubicBezTo>
                    <a:pt x="5057" y="1"/>
                    <a:pt x="4396" y="344"/>
                    <a:pt x="3980" y="889"/>
                  </a:cubicBezTo>
                  <a:lnTo>
                    <a:pt x="3962" y="889"/>
                  </a:lnTo>
                  <a:cubicBezTo>
                    <a:pt x="3545" y="344"/>
                    <a:pt x="2885" y="1"/>
                    <a:pt x="2147" y="1"/>
                  </a:cubicBezTo>
                  <a:close/>
                </a:path>
              </a:pathLst>
            </a:custGeom>
            <a:solidFill>
              <a:srgbClr val="ED9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5598415" y="1881650"/>
              <a:ext cx="163333" cy="267791"/>
            </a:xfrm>
            <a:custGeom>
              <a:avLst/>
              <a:gdLst/>
              <a:ahLst/>
              <a:cxnLst/>
              <a:rect l="l" t="t" r="r" b="b"/>
              <a:pathLst>
                <a:path w="4658" h="7637" extrusionOk="0">
                  <a:moveTo>
                    <a:pt x="1892" y="0"/>
                  </a:moveTo>
                  <a:lnTo>
                    <a:pt x="1892" y="0"/>
                  </a:lnTo>
                  <a:cubicBezTo>
                    <a:pt x="786" y="268"/>
                    <a:pt x="1" y="1303"/>
                    <a:pt x="54" y="2480"/>
                  </a:cubicBezTo>
                  <a:cubicBezTo>
                    <a:pt x="179" y="4907"/>
                    <a:pt x="3194" y="7012"/>
                    <a:pt x="4051" y="7565"/>
                  </a:cubicBezTo>
                  <a:cubicBezTo>
                    <a:pt x="4122" y="7601"/>
                    <a:pt x="4194" y="7637"/>
                    <a:pt x="4265" y="7637"/>
                  </a:cubicBezTo>
                  <a:cubicBezTo>
                    <a:pt x="4354" y="7637"/>
                    <a:pt x="4426" y="7601"/>
                    <a:pt x="4497" y="7565"/>
                  </a:cubicBezTo>
                  <a:cubicBezTo>
                    <a:pt x="4533" y="7530"/>
                    <a:pt x="4586" y="7494"/>
                    <a:pt x="4657" y="7458"/>
                  </a:cubicBezTo>
                  <a:cubicBezTo>
                    <a:pt x="3623" y="6762"/>
                    <a:pt x="714" y="4568"/>
                    <a:pt x="607" y="2266"/>
                  </a:cubicBezTo>
                  <a:cubicBezTo>
                    <a:pt x="554" y="1320"/>
                    <a:pt x="1089" y="428"/>
                    <a:pt x="1892" y="0"/>
                  </a:cubicBezTo>
                  <a:close/>
                </a:path>
              </a:pathLst>
            </a:custGeom>
            <a:solidFill>
              <a:srgbClr val="ED9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5792990" y="1831578"/>
              <a:ext cx="182093" cy="127672"/>
            </a:xfrm>
            <a:custGeom>
              <a:avLst/>
              <a:gdLst/>
              <a:ahLst/>
              <a:cxnLst/>
              <a:rect l="l" t="t" r="r" b="b"/>
              <a:pathLst>
                <a:path w="5193" h="3641" extrusionOk="0">
                  <a:moveTo>
                    <a:pt x="357" y="1"/>
                  </a:moveTo>
                  <a:cubicBezTo>
                    <a:pt x="304" y="1"/>
                    <a:pt x="250" y="19"/>
                    <a:pt x="197" y="36"/>
                  </a:cubicBezTo>
                  <a:lnTo>
                    <a:pt x="1" y="518"/>
                  </a:lnTo>
                  <a:lnTo>
                    <a:pt x="1" y="3123"/>
                  </a:lnTo>
                  <a:cubicBezTo>
                    <a:pt x="1" y="3409"/>
                    <a:pt x="233" y="3641"/>
                    <a:pt x="518" y="3641"/>
                  </a:cubicBezTo>
                  <a:lnTo>
                    <a:pt x="4675" y="3641"/>
                  </a:lnTo>
                  <a:lnTo>
                    <a:pt x="5157" y="3444"/>
                  </a:lnTo>
                  <a:cubicBezTo>
                    <a:pt x="5175" y="3391"/>
                    <a:pt x="5193" y="3337"/>
                    <a:pt x="5193" y="3266"/>
                  </a:cubicBezTo>
                  <a:lnTo>
                    <a:pt x="5193" y="518"/>
                  </a:lnTo>
                  <a:cubicBezTo>
                    <a:pt x="5193" y="233"/>
                    <a:pt x="4961" y="1"/>
                    <a:pt x="4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5786749" y="1832840"/>
              <a:ext cx="187107" cy="171363"/>
            </a:xfrm>
            <a:custGeom>
              <a:avLst/>
              <a:gdLst/>
              <a:ahLst/>
              <a:cxnLst/>
              <a:rect l="l" t="t" r="r" b="b"/>
              <a:pathLst>
                <a:path w="5336" h="4887" extrusionOk="0">
                  <a:moveTo>
                    <a:pt x="357" y="0"/>
                  </a:moveTo>
                  <a:cubicBezTo>
                    <a:pt x="161" y="72"/>
                    <a:pt x="0" y="268"/>
                    <a:pt x="0" y="500"/>
                  </a:cubicBezTo>
                  <a:lnTo>
                    <a:pt x="0" y="3248"/>
                  </a:lnTo>
                  <a:cubicBezTo>
                    <a:pt x="0" y="3533"/>
                    <a:pt x="232" y="3765"/>
                    <a:pt x="518" y="3765"/>
                  </a:cubicBezTo>
                  <a:lnTo>
                    <a:pt x="874" y="3765"/>
                  </a:lnTo>
                  <a:lnTo>
                    <a:pt x="874" y="4711"/>
                  </a:lnTo>
                  <a:cubicBezTo>
                    <a:pt x="874" y="4819"/>
                    <a:pt x="963" y="4887"/>
                    <a:pt x="1054" y="4887"/>
                  </a:cubicBezTo>
                  <a:cubicBezTo>
                    <a:pt x="1098" y="4887"/>
                    <a:pt x="1143" y="4871"/>
                    <a:pt x="1178" y="4836"/>
                  </a:cubicBezTo>
                  <a:lnTo>
                    <a:pt x="2266" y="3765"/>
                  </a:lnTo>
                  <a:lnTo>
                    <a:pt x="4836" y="3765"/>
                  </a:lnTo>
                  <a:cubicBezTo>
                    <a:pt x="5067" y="3747"/>
                    <a:pt x="5264" y="3605"/>
                    <a:pt x="5335" y="3408"/>
                  </a:cubicBezTo>
                  <a:lnTo>
                    <a:pt x="1053" y="3408"/>
                  </a:lnTo>
                  <a:cubicBezTo>
                    <a:pt x="678" y="3408"/>
                    <a:pt x="357" y="3105"/>
                    <a:pt x="357" y="2730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5838680" y="1861804"/>
              <a:ext cx="33171" cy="63678"/>
            </a:xfrm>
            <a:custGeom>
              <a:avLst/>
              <a:gdLst/>
              <a:ahLst/>
              <a:cxnLst/>
              <a:rect l="l" t="t" r="r" b="b"/>
              <a:pathLst>
                <a:path w="946" h="1816" extrusionOk="0">
                  <a:moveTo>
                    <a:pt x="258" y="1"/>
                  </a:moveTo>
                  <a:cubicBezTo>
                    <a:pt x="206" y="1"/>
                    <a:pt x="158" y="29"/>
                    <a:pt x="125" y="84"/>
                  </a:cubicBezTo>
                  <a:cubicBezTo>
                    <a:pt x="71" y="156"/>
                    <a:pt x="89" y="263"/>
                    <a:pt x="161" y="316"/>
                  </a:cubicBezTo>
                  <a:cubicBezTo>
                    <a:pt x="161" y="316"/>
                    <a:pt x="411" y="477"/>
                    <a:pt x="535" y="869"/>
                  </a:cubicBezTo>
                  <a:lnTo>
                    <a:pt x="428" y="869"/>
                  </a:lnTo>
                  <a:cubicBezTo>
                    <a:pt x="357" y="869"/>
                    <a:pt x="268" y="887"/>
                    <a:pt x="196" y="923"/>
                  </a:cubicBezTo>
                  <a:cubicBezTo>
                    <a:pt x="36" y="994"/>
                    <a:pt x="0" y="1387"/>
                    <a:pt x="0" y="1387"/>
                  </a:cubicBezTo>
                  <a:cubicBezTo>
                    <a:pt x="0" y="1672"/>
                    <a:pt x="143" y="1815"/>
                    <a:pt x="428" y="1815"/>
                  </a:cubicBezTo>
                  <a:cubicBezTo>
                    <a:pt x="642" y="1815"/>
                    <a:pt x="892" y="1619"/>
                    <a:pt x="892" y="1619"/>
                  </a:cubicBezTo>
                  <a:cubicBezTo>
                    <a:pt x="928" y="1547"/>
                    <a:pt x="946" y="1458"/>
                    <a:pt x="946" y="1387"/>
                  </a:cubicBezTo>
                  <a:cubicBezTo>
                    <a:pt x="946" y="441"/>
                    <a:pt x="375" y="49"/>
                    <a:pt x="357" y="31"/>
                  </a:cubicBezTo>
                  <a:cubicBezTo>
                    <a:pt x="324" y="11"/>
                    <a:pt x="290" y="1"/>
                    <a:pt x="258" y="1"/>
                  </a:cubicBezTo>
                  <a:close/>
                </a:path>
              </a:pathLst>
            </a:custGeom>
            <a:solidFill>
              <a:srgbClr val="111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5835524" y="1894134"/>
              <a:ext cx="34469" cy="34469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26" y="90"/>
                    <a:pt x="1" y="251"/>
                    <a:pt x="1" y="465"/>
                  </a:cubicBezTo>
                  <a:cubicBezTo>
                    <a:pt x="1" y="750"/>
                    <a:pt x="233" y="982"/>
                    <a:pt x="518" y="982"/>
                  </a:cubicBezTo>
                  <a:cubicBezTo>
                    <a:pt x="715" y="982"/>
                    <a:pt x="893" y="857"/>
                    <a:pt x="982" y="697"/>
                  </a:cubicBezTo>
                  <a:lnTo>
                    <a:pt x="982" y="697"/>
                  </a:lnTo>
                  <a:cubicBezTo>
                    <a:pt x="911" y="732"/>
                    <a:pt x="822" y="750"/>
                    <a:pt x="750" y="750"/>
                  </a:cubicBezTo>
                  <a:cubicBezTo>
                    <a:pt x="465" y="750"/>
                    <a:pt x="233" y="518"/>
                    <a:pt x="233" y="233"/>
                  </a:cubicBezTo>
                  <a:cubicBezTo>
                    <a:pt x="233" y="144"/>
                    <a:pt x="251" y="72"/>
                    <a:pt x="286" y="1"/>
                  </a:cubicBezTo>
                  <a:close/>
                </a:path>
              </a:pathLst>
            </a:custGeom>
            <a:solidFill>
              <a:srgbClr val="111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5898746" y="1861804"/>
              <a:ext cx="33803" cy="63678"/>
            </a:xfrm>
            <a:custGeom>
              <a:avLst/>
              <a:gdLst/>
              <a:ahLst/>
              <a:cxnLst/>
              <a:rect l="l" t="t" r="r" b="b"/>
              <a:pathLst>
                <a:path w="964" h="1816" extrusionOk="0">
                  <a:moveTo>
                    <a:pt x="266" y="1"/>
                  </a:moveTo>
                  <a:cubicBezTo>
                    <a:pt x="213" y="1"/>
                    <a:pt x="158" y="29"/>
                    <a:pt x="125" y="84"/>
                  </a:cubicBezTo>
                  <a:cubicBezTo>
                    <a:pt x="71" y="156"/>
                    <a:pt x="89" y="263"/>
                    <a:pt x="178" y="316"/>
                  </a:cubicBezTo>
                  <a:cubicBezTo>
                    <a:pt x="178" y="316"/>
                    <a:pt x="410" y="477"/>
                    <a:pt x="535" y="869"/>
                  </a:cubicBezTo>
                  <a:lnTo>
                    <a:pt x="446" y="869"/>
                  </a:lnTo>
                  <a:cubicBezTo>
                    <a:pt x="357" y="869"/>
                    <a:pt x="285" y="887"/>
                    <a:pt x="214" y="923"/>
                  </a:cubicBezTo>
                  <a:cubicBezTo>
                    <a:pt x="36" y="994"/>
                    <a:pt x="0" y="1387"/>
                    <a:pt x="0" y="1387"/>
                  </a:cubicBezTo>
                  <a:cubicBezTo>
                    <a:pt x="0" y="1672"/>
                    <a:pt x="161" y="1815"/>
                    <a:pt x="446" y="1815"/>
                  </a:cubicBezTo>
                  <a:cubicBezTo>
                    <a:pt x="642" y="1815"/>
                    <a:pt x="910" y="1619"/>
                    <a:pt x="910" y="1619"/>
                  </a:cubicBezTo>
                  <a:cubicBezTo>
                    <a:pt x="946" y="1547"/>
                    <a:pt x="964" y="1458"/>
                    <a:pt x="964" y="1387"/>
                  </a:cubicBezTo>
                  <a:cubicBezTo>
                    <a:pt x="964" y="441"/>
                    <a:pt x="393" y="49"/>
                    <a:pt x="357" y="31"/>
                  </a:cubicBezTo>
                  <a:cubicBezTo>
                    <a:pt x="330" y="11"/>
                    <a:pt x="298" y="1"/>
                    <a:pt x="266" y="1"/>
                  </a:cubicBezTo>
                  <a:close/>
                </a:path>
              </a:pathLst>
            </a:custGeom>
            <a:solidFill>
              <a:srgbClr val="111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5896222" y="1894134"/>
              <a:ext cx="34434" cy="34469"/>
            </a:xfrm>
            <a:custGeom>
              <a:avLst/>
              <a:gdLst/>
              <a:ahLst/>
              <a:cxnLst/>
              <a:rect l="l" t="t" r="r" b="b"/>
              <a:pathLst>
                <a:path w="982" h="983" extrusionOk="0">
                  <a:moveTo>
                    <a:pt x="286" y="1"/>
                  </a:moveTo>
                  <a:cubicBezTo>
                    <a:pt x="108" y="90"/>
                    <a:pt x="1" y="251"/>
                    <a:pt x="1" y="465"/>
                  </a:cubicBezTo>
                  <a:cubicBezTo>
                    <a:pt x="1" y="750"/>
                    <a:pt x="233" y="982"/>
                    <a:pt x="518" y="982"/>
                  </a:cubicBezTo>
                  <a:cubicBezTo>
                    <a:pt x="714" y="982"/>
                    <a:pt x="893" y="857"/>
                    <a:pt x="982" y="697"/>
                  </a:cubicBezTo>
                  <a:lnTo>
                    <a:pt x="982" y="697"/>
                  </a:lnTo>
                  <a:cubicBezTo>
                    <a:pt x="911" y="732"/>
                    <a:pt x="821" y="750"/>
                    <a:pt x="732" y="750"/>
                  </a:cubicBezTo>
                  <a:cubicBezTo>
                    <a:pt x="447" y="750"/>
                    <a:pt x="215" y="518"/>
                    <a:pt x="215" y="233"/>
                  </a:cubicBezTo>
                  <a:cubicBezTo>
                    <a:pt x="215" y="144"/>
                    <a:pt x="250" y="72"/>
                    <a:pt x="286" y="1"/>
                  </a:cubicBezTo>
                  <a:close/>
                </a:path>
              </a:pathLst>
            </a:custGeom>
            <a:solidFill>
              <a:srgbClr val="111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BA6B65-A7CE-41A6-A51E-C2B1D8B95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02" y="962447"/>
            <a:ext cx="1940781" cy="259457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4DD3632-3CD5-4EDC-B05A-8A2873A3F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1" y="2229157"/>
            <a:ext cx="1882428" cy="25165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56F7A38-5A0C-4C4A-B94E-2DFE4FACD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982" y="1308857"/>
            <a:ext cx="2460641" cy="184059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C34307-1AA9-45E0-9C06-BAB79CA5A8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12" y="280725"/>
            <a:ext cx="2604801" cy="194843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DE63B5-B200-46F2-864B-994F86D02C26}"/>
              </a:ext>
            </a:extLst>
          </p:cNvPr>
          <p:cNvSpPr/>
          <p:nvPr/>
        </p:nvSpPr>
        <p:spPr>
          <a:xfrm>
            <a:off x="2938050" y="4181053"/>
            <a:ext cx="4346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Наша первая встреча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66B975-7EB2-4065-9845-D1038DCE2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41">
            <a:off x="5303936" y="588094"/>
            <a:ext cx="2573868" cy="344092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A9088-EA82-4C43-80A4-D2F28DF38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8590">
            <a:off x="1528212" y="1346099"/>
            <a:ext cx="2573868" cy="3440927"/>
          </a:xfrm>
          <a:prstGeom prst="rect">
            <a:avLst/>
          </a:prstGeom>
          <a:effectLst>
            <a:softEdge rad="88900"/>
          </a:effectLst>
        </p:spPr>
      </p:pic>
      <p:grpSp>
        <p:nvGrpSpPr>
          <p:cNvPr id="6" name="Google Shape;529;p42">
            <a:extLst>
              <a:ext uri="{FF2B5EF4-FFF2-40B4-BE49-F238E27FC236}">
                <a16:creationId xmlns:a16="http://schemas.microsoft.com/office/drawing/2014/main" id="{53DCE309-7347-4660-8087-78314D6D7356}"/>
              </a:ext>
            </a:extLst>
          </p:cNvPr>
          <p:cNvGrpSpPr/>
          <p:nvPr/>
        </p:nvGrpSpPr>
        <p:grpSpPr>
          <a:xfrm rot="-641688">
            <a:off x="7225911" y="3093005"/>
            <a:ext cx="1397229" cy="1453411"/>
            <a:chOff x="-2542850" y="566700"/>
            <a:chExt cx="710200" cy="738750"/>
          </a:xfrm>
        </p:grpSpPr>
        <p:sp>
          <p:nvSpPr>
            <p:cNvPr id="7" name="Google Shape;530;p42">
              <a:extLst>
                <a:ext uri="{FF2B5EF4-FFF2-40B4-BE49-F238E27FC236}">
                  <a16:creationId xmlns:a16="http://schemas.microsoft.com/office/drawing/2014/main" id="{F8A8AB79-6E7E-4A72-BBE5-B81CEBD41847}"/>
                </a:ext>
              </a:extLst>
            </p:cNvPr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1;p42">
              <a:extLst>
                <a:ext uri="{FF2B5EF4-FFF2-40B4-BE49-F238E27FC236}">
                  <a16:creationId xmlns:a16="http://schemas.microsoft.com/office/drawing/2014/main" id="{2CA3BFBA-CBCB-4BD4-8A81-65DC140C2584}"/>
                </a:ext>
              </a:extLst>
            </p:cNvPr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2;p42">
              <a:extLst>
                <a:ext uri="{FF2B5EF4-FFF2-40B4-BE49-F238E27FC236}">
                  <a16:creationId xmlns:a16="http://schemas.microsoft.com/office/drawing/2014/main" id="{029D5630-0E11-480B-A526-9BFEE14774B5}"/>
                </a:ext>
              </a:extLst>
            </p:cNvPr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3;p42">
              <a:extLst>
                <a:ext uri="{FF2B5EF4-FFF2-40B4-BE49-F238E27FC236}">
                  <a16:creationId xmlns:a16="http://schemas.microsoft.com/office/drawing/2014/main" id="{456D7F4E-B280-43F7-8F59-7493FD257DA2}"/>
                </a:ext>
              </a:extLst>
            </p:cNvPr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61;p44">
            <a:extLst>
              <a:ext uri="{FF2B5EF4-FFF2-40B4-BE49-F238E27FC236}">
                <a16:creationId xmlns:a16="http://schemas.microsoft.com/office/drawing/2014/main" id="{4FA1AE46-2508-4BEF-811E-F4835EF34D4E}"/>
              </a:ext>
            </a:extLst>
          </p:cNvPr>
          <p:cNvGrpSpPr/>
          <p:nvPr/>
        </p:nvGrpSpPr>
        <p:grpSpPr>
          <a:xfrm rot="-944227">
            <a:off x="276796" y="3654911"/>
            <a:ext cx="1320021" cy="1229787"/>
            <a:chOff x="-2764217" y="-974542"/>
            <a:chExt cx="603400" cy="579350"/>
          </a:xfrm>
        </p:grpSpPr>
        <p:sp>
          <p:nvSpPr>
            <p:cNvPr id="12" name="Google Shape;562;p44">
              <a:extLst>
                <a:ext uri="{FF2B5EF4-FFF2-40B4-BE49-F238E27FC236}">
                  <a16:creationId xmlns:a16="http://schemas.microsoft.com/office/drawing/2014/main" id="{9DE2C616-FCF8-44EB-A779-C644616D8F97}"/>
                </a:ext>
              </a:extLst>
            </p:cNvPr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3;p44">
              <a:extLst>
                <a:ext uri="{FF2B5EF4-FFF2-40B4-BE49-F238E27FC236}">
                  <a16:creationId xmlns:a16="http://schemas.microsoft.com/office/drawing/2014/main" id="{928C9CD0-E827-4599-B113-A2444DE281C5}"/>
                </a:ext>
              </a:extLst>
            </p:cNvPr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4;p44">
              <a:extLst>
                <a:ext uri="{FF2B5EF4-FFF2-40B4-BE49-F238E27FC236}">
                  <a16:creationId xmlns:a16="http://schemas.microsoft.com/office/drawing/2014/main" id="{3822304C-0CDA-486E-AB86-919597C59542}"/>
                </a:ext>
              </a:extLst>
            </p:cNvPr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5;p44">
              <a:extLst>
                <a:ext uri="{FF2B5EF4-FFF2-40B4-BE49-F238E27FC236}">
                  <a16:creationId xmlns:a16="http://schemas.microsoft.com/office/drawing/2014/main" id="{9700A456-B0B1-4BBA-B098-5157C26029AB}"/>
                </a:ext>
              </a:extLst>
            </p:cNvPr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CB70D8-6AF8-4535-BFC9-74B0B4AF7DE9}"/>
              </a:ext>
            </a:extLst>
          </p:cNvPr>
          <p:cNvSpPr/>
          <p:nvPr/>
        </p:nvSpPr>
        <p:spPr>
          <a:xfrm rot="21245983">
            <a:off x="506293" y="451777"/>
            <a:ext cx="40527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Создаем свое настроение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008A7-C173-40FC-BA57-39F3866F2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61" y="868574"/>
            <a:ext cx="3413509" cy="255479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2F22D2-FFAF-4892-B543-E5313D41F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29" y="1916112"/>
            <a:ext cx="2256482" cy="301452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363C6E-B517-4EBA-819D-C38E8DD99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45" y="197624"/>
            <a:ext cx="3040791" cy="227968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4791B2-A137-4D44-8552-C62DAD30B452}"/>
              </a:ext>
            </a:extLst>
          </p:cNvPr>
          <p:cNvSpPr/>
          <p:nvPr/>
        </p:nvSpPr>
        <p:spPr>
          <a:xfrm>
            <a:off x="3126735" y="4287819"/>
            <a:ext cx="4257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Пополнение РППС группы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центра «Эмоции и настроения» </a:t>
            </a:r>
          </a:p>
        </p:txBody>
      </p:sp>
      <p:sp>
        <p:nvSpPr>
          <p:cNvPr id="10" name="Подзаголовок 1">
            <a:extLst>
              <a:ext uri="{FF2B5EF4-FFF2-40B4-BE49-F238E27FC236}">
                <a16:creationId xmlns:a16="http://schemas.microsoft.com/office/drawing/2014/main" id="{BEE986F1-DC3D-412C-B97A-68277AD5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6534" y="2756343"/>
            <a:ext cx="2441163" cy="387552"/>
          </a:xfrm>
        </p:spPr>
        <p:txBody>
          <a:bodyPr/>
          <a:lstStyle/>
          <a:p>
            <a:pPr algn="ctr"/>
            <a:r>
              <a:rPr lang="ru-RU" i="1" dirty="0"/>
              <a:t>Дидактические игры</a:t>
            </a:r>
          </a:p>
        </p:txBody>
      </p:sp>
      <p:sp>
        <p:nvSpPr>
          <p:cNvPr id="11" name="Подзаголовок 1">
            <a:extLst>
              <a:ext uri="{FF2B5EF4-FFF2-40B4-BE49-F238E27FC236}">
                <a16:creationId xmlns:a16="http://schemas.microsoft.com/office/drawing/2014/main" id="{67556FDC-7D97-4BE9-9E0F-EB736524B2BE}"/>
              </a:ext>
            </a:extLst>
          </p:cNvPr>
          <p:cNvSpPr txBox="1">
            <a:spLocks/>
          </p:cNvSpPr>
          <p:nvPr/>
        </p:nvSpPr>
        <p:spPr>
          <a:xfrm>
            <a:off x="3126735" y="3423372"/>
            <a:ext cx="2441163" cy="3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ru-RU" i="1" dirty="0"/>
              <a:t>Уголок настроения в средней группе № 9 ДОУ</a:t>
            </a:r>
          </a:p>
        </p:txBody>
      </p:sp>
      <p:sp>
        <p:nvSpPr>
          <p:cNvPr id="12" name="Подзаголовок 1">
            <a:extLst>
              <a:ext uri="{FF2B5EF4-FFF2-40B4-BE49-F238E27FC236}">
                <a16:creationId xmlns:a16="http://schemas.microsoft.com/office/drawing/2014/main" id="{B2E25EB5-BC69-4809-A4AB-22AAE2329BE0}"/>
              </a:ext>
            </a:extLst>
          </p:cNvPr>
          <p:cNvSpPr txBox="1">
            <a:spLocks/>
          </p:cNvSpPr>
          <p:nvPr/>
        </p:nvSpPr>
        <p:spPr>
          <a:xfrm>
            <a:off x="0" y="868574"/>
            <a:ext cx="2441163" cy="3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ru-RU" i="1" dirty="0"/>
              <a:t>Уголок настроения в центре «Эмоций и настроений»</a:t>
            </a:r>
          </a:p>
        </p:txBody>
      </p:sp>
    </p:spTree>
    <p:extLst>
      <p:ext uri="{BB962C8B-B14F-4D97-AF65-F5344CB8AC3E}">
        <p14:creationId xmlns:p14="http://schemas.microsoft.com/office/powerpoint/2010/main" val="207839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45"/>
          <p:cNvGrpSpPr/>
          <p:nvPr/>
        </p:nvGrpSpPr>
        <p:grpSpPr>
          <a:xfrm rot="-3975428" flipH="1">
            <a:off x="6365239" y="2404150"/>
            <a:ext cx="3903181" cy="3299244"/>
            <a:chOff x="-4811650" y="2522925"/>
            <a:chExt cx="942175" cy="796350"/>
          </a:xfrm>
        </p:grpSpPr>
        <p:sp>
          <p:nvSpPr>
            <p:cNvPr id="585" name="Google Shape;585;p45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45"/>
          <p:cNvSpPr/>
          <p:nvPr/>
        </p:nvSpPr>
        <p:spPr>
          <a:xfrm>
            <a:off x="822388" y="4155268"/>
            <a:ext cx="459606" cy="448095"/>
          </a:xfrm>
          <a:custGeom>
            <a:avLst/>
            <a:gdLst/>
            <a:ahLst/>
            <a:cxnLst/>
            <a:rect l="l" t="t" r="r" b="b"/>
            <a:pathLst>
              <a:path w="13495" h="13157" extrusionOk="0">
                <a:moveTo>
                  <a:pt x="6743" y="1"/>
                </a:moveTo>
                <a:cubicBezTo>
                  <a:pt x="6439" y="1"/>
                  <a:pt x="6136" y="170"/>
                  <a:pt x="6008" y="507"/>
                </a:cubicBezTo>
                <a:lnTo>
                  <a:pt x="4623" y="4000"/>
                </a:lnTo>
                <a:cubicBezTo>
                  <a:pt x="4541" y="4210"/>
                  <a:pt x="4378" y="4373"/>
                  <a:pt x="4169" y="4454"/>
                </a:cubicBezTo>
                <a:lnTo>
                  <a:pt x="676" y="5828"/>
                </a:lnTo>
                <a:cubicBezTo>
                  <a:pt x="1" y="6096"/>
                  <a:pt x="1" y="7050"/>
                  <a:pt x="676" y="7318"/>
                </a:cubicBezTo>
                <a:lnTo>
                  <a:pt x="4169" y="8692"/>
                </a:lnTo>
                <a:cubicBezTo>
                  <a:pt x="4378" y="8773"/>
                  <a:pt x="4541" y="8936"/>
                  <a:pt x="4623" y="9146"/>
                </a:cubicBezTo>
                <a:lnTo>
                  <a:pt x="6008" y="12650"/>
                </a:lnTo>
                <a:cubicBezTo>
                  <a:pt x="6136" y="12988"/>
                  <a:pt x="6439" y="13157"/>
                  <a:pt x="6743" y="13157"/>
                </a:cubicBezTo>
                <a:cubicBezTo>
                  <a:pt x="7047" y="13157"/>
                  <a:pt x="7353" y="12988"/>
                  <a:pt x="7487" y="12650"/>
                </a:cubicBezTo>
                <a:lnTo>
                  <a:pt x="8872" y="9146"/>
                </a:lnTo>
                <a:cubicBezTo>
                  <a:pt x="8954" y="8936"/>
                  <a:pt x="9117" y="8773"/>
                  <a:pt x="9315" y="8692"/>
                </a:cubicBezTo>
                <a:lnTo>
                  <a:pt x="12819" y="7318"/>
                </a:lnTo>
                <a:cubicBezTo>
                  <a:pt x="13494" y="7050"/>
                  <a:pt x="13494" y="6096"/>
                  <a:pt x="12819" y="5828"/>
                </a:cubicBezTo>
                <a:lnTo>
                  <a:pt x="9315" y="4454"/>
                </a:lnTo>
                <a:cubicBezTo>
                  <a:pt x="9117" y="4373"/>
                  <a:pt x="8954" y="4210"/>
                  <a:pt x="8872" y="4000"/>
                </a:cubicBezTo>
                <a:lnTo>
                  <a:pt x="7487" y="507"/>
                </a:lnTo>
                <a:cubicBezTo>
                  <a:pt x="7353" y="170"/>
                  <a:pt x="7047" y="1"/>
                  <a:pt x="67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45"/>
          <p:cNvGrpSpPr/>
          <p:nvPr/>
        </p:nvGrpSpPr>
        <p:grpSpPr>
          <a:xfrm rot="-2062259" flipH="1">
            <a:off x="6416189" y="2888365"/>
            <a:ext cx="1427062" cy="1181136"/>
            <a:chOff x="-2094633" y="-1631517"/>
            <a:chExt cx="725350" cy="600325"/>
          </a:xfrm>
        </p:grpSpPr>
        <p:sp>
          <p:nvSpPr>
            <p:cNvPr id="597" name="Google Shape;597;p45"/>
            <p:cNvSpPr/>
            <p:nvPr/>
          </p:nvSpPr>
          <p:spPr>
            <a:xfrm>
              <a:off x="-2094633" y="-1631517"/>
              <a:ext cx="725350" cy="600325"/>
            </a:xfrm>
            <a:custGeom>
              <a:avLst/>
              <a:gdLst/>
              <a:ahLst/>
              <a:cxnLst/>
              <a:rect l="l" t="t" r="r" b="b"/>
              <a:pathLst>
                <a:path w="29014" h="24013" extrusionOk="0">
                  <a:moveTo>
                    <a:pt x="24042" y="0"/>
                  </a:moveTo>
                  <a:lnTo>
                    <a:pt x="1" y="17999"/>
                  </a:lnTo>
                  <a:cubicBezTo>
                    <a:pt x="2950" y="21936"/>
                    <a:pt x="7460" y="24013"/>
                    <a:pt x="12027" y="24013"/>
                  </a:cubicBezTo>
                  <a:cubicBezTo>
                    <a:pt x="15158" y="24013"/>
                    <a:pt x="18316" y="23037"/>
                    <a:pt x="21015" y="21015"/>
                  </a:cubicBezTo>
                  <a:cubicBezTo>
                    <a:pt x="27651" y="16055"/>
                    <a:pt x="29013" y="6637"/>
                    <a:pt x="24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-1971208" y="-1236792"/>
              <a:ext cx="74225" cy="71525"/>
            </a:xfrm>
            <a:custGeom>
              <a:avLst/>
              <a:gdLst/>
              <a:ahLst/>
              <a:cxnLst/>
              <a:rect l="l" t="t" r="r" b="b"/>
              <a:pathLst>
                <a:path w="2969" h="2861" extrusionOk="0">
                  <a:moveTo>
                    <a:pt x="1187" y="0"/>
                  </a:moveTo>
                  <a:cubicBezTo>
                    <a:pt x="954" y="0"/>
                    <a:pt x="732" y="67"/>
                    <a:pt x="547" y="208"/>
                  </a:cubicBezTo>
                  <a:cubicBezTo>
                    <a:pt x="12" y="615"/>
                    <a:pt x="0" y="1500"/>
                    <a:pt x="512" y="2176"/>
                  </a:cubicBezTo>
                  <a:cubicBezTo>
                    <a:pt x="856" y="2618"/>
                    <a:pt x="1339" y="2860"/>
                    <a:pt x="1782" y="2860"/>
                  </a:cubicBezTo>
                  <a:cubicBezTo>
                    <a:pt x="2015" y="2860"/>
                    <a:pt x="2237" y="2793"/>
                    <a:pt x="2422" y="2653"/>
                  </a:cubicBezTo>
                  <a:cubicBezTo>
                    <a:pt x="2957" y="2245"/>
                    <a:pt x="2969" y="1361"/>
                    <a:pt x="2457" y="685"/>
                  </a:cubicBezTo>
                  <a:cubicBezTo>
                    <a:pt x="2113" y="243"/>
                    <a:pt x="163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-1811708" y="-1359617"/>
              <a:ext cx="74525" cy="71650"/>
            </a:xfrm>
            <a:custGeom>
              <a:avLst/>
              <a:gdLst/>
              <a:ahLst/>
              <a:cxnLst/>
              <a:rect l="l" t="t" r="r" b="b"/>
              <a:pathLst>
                <a:path w="2981" h="2866" extrusionOk="0">
                  <a:moveTo>
                    <a:pt x="1187" y="0"/>
                  </a:moveTo>
                  <a:cubicBezTo>
                    <a:pt x="954" y="0"/>
                    <a:pt x="732" y="67"/>
                    <a:pt x="547" y="208"/>
                  </a:cubicBezTo>
                  <a:cubicBezTo>
                    <a:pt x="12" y="627"/>
                    <a:pt x="0" y="1500"/>
                    <a:pt x="524" y="2175"/>
                  </a:cubicBezTo>
                  <a:cubicBezTo>
                    <a:pt x="860" y="2618"/>
                    <a:pt x="1346" y="2866"/>
                    <a:pt x="1791" y="2866"/>
                  </a:cubicBezTo>
                  <a:cubicBezTo>
                    <a:pt x="2026" y="2866"/>
                    <a:pt x="2249" y="2797"/>
                    <a:pt x="2433" y="2653"/>
                  </a:cubicBezTo>
                  <a:cubicBezTo>
                    <a:pt x="2969" y="2245"/>
                    <a:pt x="2981" y="1360"/>
                    <a:pt x="2457" y="685"/>
                  </a:cubicBezTo>
                  <a:cubicBezTo>
                    <a:pt x="2113" y="243"/>
                    <a:pt x="163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-1882158" y="-1264192"/>
              <a:ext cx="153425" cy="138100"/>
            </a:xfrm>
            <a:custGeom>
              <a:avLst/>
              <a:gdLst/>
              <a:ahLst/>
              <a:cxnLst/>
              <a:rect l="l" t="t" r="r" b="b"/>
              <a:pathLst>
                <a:path w="6137" h="5524" extrusionOk="0">
                  <a:moveTo>
                    <a:pt x="4634" y="0"/>
                  </a:moveTo>
                  <a:lnTo>
                    <a:pt x="1" y="3551"/>
                  </a:lnTo>
                  <a:cubicBezTo>
                    <a:pt x="972" y="4811"/>
                    <a:pt x="2304" y="5524"/>
                    <a:pt x="3457" y="5524"/>
                  </a:cubicBezTo>
                  <a:cubicBezTo>
                    <a:pt x="3975" y="5524"/>
                    <a:pt x="4458" y="5380"/>
                    <a:pt x="4856" y="5076"/>
                  </a:cubicBezTo>
                  <a:cubicBezTo>
                    <a:pt x="6136" y="4098"/>
                    <a:pt x="6031" y="1816"/>
                    <a:pt x="4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5"/>
          <p:cNvGrpSpPr/>
          <p:nvPr/>
        </p:nvGrpSpPr>
        <p:grpSpPr>
          <a:xfrm rot="-2062259" flipH="1">
            <a:off x="5403146" y="3498306"/>
            <a:ext cx="1397255" cy="1453486"/>
            <a:chOff x="-2542850" y="566700"/>
            <a:chExt cx="710200" cy="738750"/>
          </a:xfrm>
        </p:grpSpPr>
        <p:sp>
          <p:nvSpPr>
            <p:cNvPr id="602" name="Google Shape;602;p45"/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45"/>
          <p:cNvGrpSpPr/>
          <p:nvPr/>
        </p:nvGrpSpPr>
        <p:grpSpPr>
          <a:xfrm rot="-2062259" flipH="1">
            <a:off x="8360454" y="3226121"/>
            <a:ext cx="1187136" cy="1139867"/>
            <a:chOff x="-2764217" y="-974542"/>
            <a:chExt cx="603400" cy="579350"/>
          </a:xfrm>
        </p:grpSpPr>
        <p:sp>
          <p:nvSpPr>
            <p:cNvPr id="607" name="Google Shape;607;p45"/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45"/>
          <p:cNvGrpSpPr/>
          <p:nvPr/>
        </p:nvGrpSpPr>
        <p:grpSpPr>
          <a:xfrm rot="-3202348" flipH="1">
            <a:off x="6016873" y="5021958"/>
            <a:ext cx="1087303" cy="1080060"/>
            <a:chOff x="-2372100" y="1488275"/>
            <a:chExt cx="583675" cy="579750"/>
          </a:xfrm>
        </p:grpSpPr>
        <p:sp>
          <p:nvSpPr>
            <p:cNvPr id="612" name="Google Shape;612;p45"/>
            <p:cNvSpPr/>
            <p:nvPr/>
          </p:nvSpPr>
          <p:spPr>
            <a:xfrm>
              <a:off x="-2372100" y="1488275"/>
              <a:ext cx="583675" cy="579750"/>
            </a:xfrm>
            <a:custGeom>
              <a:avLst/>
              <a:gdLst/>
              <a:ahLst/>
              <a:cxnLst/>
              <a:rect l="l" t="t" r="r" b="b"/>
              <a:pathLst>
                <a:path w="23347" h="23190" extrusionOk="0">
                  <a:moveTo>
                    <a:pt x="2724" y="0"/>
                  </a:moveTo>
                  <a:cubicBezTo>
                    <a:pt x="1245" y="0"/>
                    <a:pt x="1" y="1363"/>
                    <a:pt x="307" y="2943"/>
                  </a:cubicBezTo>
                  <a:lnTo>
                    <a:pt x="3834" y="21187"/>
                  </a:lnTo>
                  <a:cubicBezTo>
                    <a:pt x="4075" y="22429"/>
                    <a:pt x="5154" y="23189"/>
                    <a:pt x="6271" y="23189"/>
                  </a:cubicBezTo>
                  <a:cubicBezTo>
                    <a:pt x="6829" y="23189"/>
                    <a:pt x="7397" y="22999"/>
                    <a:pt x="7874" y="22584"/>
                  </a:cubicBezTo>
                  <a:lnTo>
                    <a:pt x="21915" y="10406"/>
                  </a:lnTo>
                  <a:cubicBezTo>
                    <a:pt x="23347" y="9160"/>
                    <a:pt x="22893" y="6832"/>
                    <a:pt x="21100" y="6215"/>
                  </a:cubicBezTo>
                  <a:lnTo>
                    <a:pt x="3532" y="137"/>
                  </a:lnTo>
                  <a:cubicBezTo>
                    <a:pt x="3260" y="44"/>
                    <a:pt x="2988" y="0"/>
                    <a:pt x="2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-2292850" y="1722700"/>
              <a:ext cx="76000" cy="70675"/>
            </a:xfrm>
            <a:custGeom>
              <a:avLst/>
              <a:gdLst/>
              <a:ahLst/>
              <a:cxnLst/>
              <a:rect l="l" t="t" r="r" b="b"/>
              <a:pathLst>
                <a:path w="3040" h="2827" extrusionOk="0">
                  <a:moveTo>
                    <a:pt x="1211" y="0"/>
                  </a:moveTo>
                  <a:cubicBezTo>
                    <a:pt x="952" y="0"/>
                    <a:pt x="707" y="81"/>
                    <a:pt x="513" y="249"/>
                  </a:cubicBezTo>
                  <a:cubicBezTo>
                    <a:pt x="1" y="691"/>
                    <a:pt x="47" y="1576"/>
                    <a:pt x="606" y="2216"/>
                  </a:cubicBezTo>
                  <a:cubicBezTo>
                    <a:pt x="952" y="2613"/>
                    <a:pt x="1414" y="2827"/>
                    <a:pt x="1838" y="2827"/>
                  </a:cubicBezTo>
                  <a:cubicBezTo>
                    <a:pt x="2098" y="2827"/>
                    <a:pt x="2344" y="2746"/>
                    <a:pt x="2539" y="2577"/>
                  </a:cubicBezTo>
                  <a:cubicBezTo>
                    <a:pt x="3039" y="2135"/>
                    <a:pt x="3005" y="1262"/>
                    <a:pt x="2446" y="621"/>
                  </a:cubicBezTo>
                  <a:cubicBezTo>
                    <a:pt x="2099" y="217"/>
                    <a:pt x="1635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-2140625" y="1590825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1209" y="1"/>
                  </a:moveTo>
                  <a:cubicBezTo>
                    <a:pt x="948" y="1"/>
                    <a:pt x="704" y="82"/>
                    <a:pt x="513" y="250"/>
                  </a:cubicBezTo>
                  <a:cubicBezTo>
                    <a:pt x="1" y="692"/>
                    <a:pt x="36" y="1566"/>
                    <a:pt x="594" y="2218"/>
                  </a:cubicBezTo>
                  <a:cubicBezTo>
                    <a:pt x="941" y="2614"/>
                    <a:pt x="1407" y="2828"/>
                    <a:pt x="1831" y="2828"/>
                  </a:cubicBezTo>
                  <a:cubicBezTo>
                    <a:pt x="2092" y="2828"/>
                    <a:pt x="2337" y="2747"/>
                    <a:pt x="2527" y="2578"/>
                  </a:cubicBezTo>
                  <a:cubicBezTo>
                    <a:pt x="3039" y="2136"/>
                    <a:pt x="3004" y="1263"/>
                    <a:pt x="2446" y="611"/>
                  </a:cubicBezTo>
                  <a:cubicBezTo>
                    <a:pt x="2100" y="214"/>
                    <a:pt x="163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-2198250" y="1683800"/>
              <a:ext cx="157775" cy="149375"/>
            </a:xfrm>
            <a:custGeom>
              <a:avLst/>
              <a:gdLst/>
              <a:ahLst/>
              <a:cxnLst/>
              <a:rect l="l" t="t" r="r" b="b"/>
              <a:pathLst>
                <a:path w="6311" h="5975" extrusionOk="0">
                  <a:moveTo>
                    <a:pt x="3319" y="0"/>
                  </a:moveTo>
                  <a:lnTo>
                    <a:pt x="1" y="2864"/>
                  </a:lnTo>
                  <a:cubicBezTo>
                    <a:pt x="1648" y="4773"/>
                    <a:pt x="3519" y="5974"/>
                    <a:pt x="4673" y="5974"/>
                  </a:cubicBezTo>
                  <a:cubicBezTo>
                    <a:pt x="4963" y="5974"/>
                    <a:pt x="5207" y="5899"/>
                    <a:pt x="5391" y="5740"/>
                  </a:cubicBezTo>
                  <a:cubicBezTo>
                    <a:pt x="6311" y="4948"/>
                    <a:pt x="5379" y="2375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45"/>
          <p:cNvGrpSpPr/>
          <p:nvPr/>
        </p:nvGrpSpPr>
        <p:grpSpPr>
          <a:xfrm rot="-2062259" flipH="1">
            <a:off x="7343617" y="2304284"/>
            <a:ext cx="1422438" cy="1479801"/>
            <a:chOff x="-2616350" y="-1624350"/>
            <a:chExt cx="723000" cy="752125"/>
          </a:xfrm>
        </p:grpSpPr>
        <p:sp>
          <p:nvSpPr>
            <p:cNvPr id="617" name="Google Shape;617;p45"/>
            <p:cNvSpPr/>
            <p:nvPr/>
          </p:nvSpPr>
          <p:spPr>
            <a:xfrm>
              <a:off x="-2616350" y="-1624350"/>
              <a:ext cx="723000" cy="752125"/>
            </a:xfrm>
            <a:custGeom>
              <a:avLst/>
              <a:gdLst/>
              <a:ahLst/>
              <a:cxnLst/>
              <a:rect l="l" t="t" r="r" b="b"/>
              <a:pathLst>
                <a:path w="28920" h="30085" extrusionOk="0">
                  <a:moveTo>
                    <a:pt x="8069" y="0"/>
                  </a:moveTo>
                  <a:cubicBezTo>
                    <a:pt x="7813" y="489"/>
                    <a:pt x="7580" y="990"/>
                    <a:pt x="7393" y="1526"/>
                  </a:cubicBezTo>
                  <a:cubicBezTo>
                    <a:pt x="5822" y="5938"/>
                    <a:pt x="7195" y="10688"/>
                    <a:pt x="10479" y="13622"/>
                  </a:cubicBezTo>
                  <a:cubicBezTo>
                    <a:pt x="6066" y="13831"/>
                    <a:pt x="2015" y="16637"/>
                    <a:pt x="443" y="21050"/>
                  </a:cubicBezTo>
                  <a:cubicBezTo>
                    <a:pt x="257" y="21585"/>
                    <a:pt x="105" y="22121"/>
                    <a:pt x="1" y="22656"/>
                  </a:cubicBezTo>
                  <a:lnTo>
                    <a:pt x="20864" y="30084"/>
                  </a:lnTo>
                  <a:cubicBezTo>
                    <a:pt x="21120" y="29595"/>
                    <a:pt x="21352" y="29095"/>
                    <a:pt x="21539" y="28559"/>
                  </a:cubicBezTo>
                  <a:cubicBezTo>
                    <a:pt x="23110" y="24147"/>
                    <a:pt x="21737" y="19396"/>
                    <a:pt x="18454" y="16463"/>
                  </a:cubicBezTo>
                  <a:cubicBezTo>
                    <a:pt x="22854" y="16253"/>
                    <a:pt x="26917" y="13447"/>
                    <a:pt x="28489" y="9035"/>
                  </a:cubicBezTo>
                  <a:cubicBezTo>
                    <a:pt x="28675" y="8499"/>
                    <a:pt x="28815" y="7964"/>
                    <a:pt x="28920" y="7428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-2307825" y="-1538125"/>
              <a:ext cx="71900" cy="75650"/>
            </a:xfrm>
            <a:custGeom>
              <a:avLst/>
              <a:gdLst/>
              <a:ahLst/>
              <a:cxnLst/>
              <a:rect l="l" t="t" r="r" b="b"/>
              <a:pathLst>
                <a:path w="2876" h="3026" extrusionOk="0">
                  <a:moveTo>
                    <a:pt x="1627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20" y="2966"/>
                  </a:cubicBezTo>
                  <a:cubicBezTo>
                    <a:pt x="1028" y="3006"/>
                    <a:pt x="1140" y="3025"/>
                    <a:pt x="1252" y="3025"/>
                  </a:cubicBezTo>
                  <a:cubicBezTo>
                    <a:pt x="1792" y="3025"/>
                    <a:pt x="2344" y="2585"/>
                    <a:pt x="2585" y="1930"/>
                  </a:cubicBezTo>
                  <a:cubicBezTo>
                    <a:pt x="2876" y="1127"/>
                    <a:pt x="2585" y="289"/>
                    <a:pt x="1956" y="56"/>
                  </a:cubicBezTo>
                  <a:cubicBezTo>
                    <a:pt x="1849" y="18"/>
                    <a:pt x="1738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-2118050" y="-1470600"/>
              <a:ext cx="71625" cy="75650"/>
            </a:xfrm>
            <a:custGeom>
              <a:avLst/>
              <a:gdLst/>
              <a:ahLst/>
              <a:cxnLst/>
              <a:rect l="l" t="t" r="r" b="b"/>
              <a:pathLst>
                <a:path w="2865" h="3026" extrusionOk="0">
                  <a:moveTo>
                    <a:pt x="1620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08" y="2966"/>
                  </a:cubicBezTo>
                  <a:cubicBezTo>
                    <a:pt x="1018" y="3006"/>
                    <a:pt x="1132" y="3025"/>
                    <a:pt x="1245" y="3025"/>
                  </a:cubicBezTo>
                  <a:cubicBezTo>
                    <a:pt x="1791" y="3025"/>
                    <a:pt x="2344" y="2584"/>
                    <a:pt x="2585" y="1918"/>
                  </a:cubicBezTo>
                  <a:cubicBezTo>
                    <a:pt x="2864" y="1115"/>
                    <a:pt x="2585" y="289"/>
                    <a:pt x="1944" y="56"/>
                  </a:cubicBezTo>
                  <a:cubicBezTo>
                    <a:pt x="1839" y="19"/>
                    <a:pt x="173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-2326750" y="-1428000"/>
              <a:ext cx="222100" cy="153225"/>
            </a:xfrm>
            <a:custGeom>
              <a:avLst/>
              <a:gdLst/>
              <a:ahLst/>
              <a:cxnLst/>
              <a:rect l="l" t="t" r="r" b="b"/>
              <a:pathLst>
                <a:path w="8884" h="6129" extrusionOk="0">
                  <a:moveTo>
                    <a:pt x="1473" y="1"/>
                  </a:moveTo>
                  <a:cubicBezTo>
                    <a:pt x="1167" y="1"/>
                    <a:pt x="882" y="187"/>
                    <a:pt x="781" y="482"/>
                  </a:cubicBezTo>
                  <a:cubicBezTo>
                    <a:pt x="1" y="2683"/>
                    <a:pt x="1153" y="5104"/>
                    <a:pt x="3342" y="5884"/>
                  </a:cubicBezTo>
                  <a:cubicBezTo>
                    <a:pt x="3809" y="6050"/>
                    <a:pt x="4286" y="6128"/>
                    <a:pt x="4755" y="6128"/>
                  </a:cubicBezTo>
                  <a:cubicBezTo>
                    <a:pt x="6496" y="6128"/>
                    <a:pt x="8129" y="5047"/>
                    <a:pt x="8744" y="3323"/>
                  </a:cubicBezTo>
                  <a:cubicBezTo>
                    <a:pt x="8884" y="2939"/>
                    <a:pt x="8686" y="2520"/>
                    <a:pt x="8302" y="2392"/>
                  </a:cubicBezTo>
                  <a:cubicBezTo>
                    <a:pt x="8218" y="2361"/>
                    <a:pt x="8133" y="2347"/>
                    <a:pt x="8051" y="2347"/>
                  </a:cubicBezTo>
                  <a:cubicBezTo>
                    <a:pt x="7753" y="2347"/>
                    <a:pt x="7479" y="2533"/>
                    <a:pt x="7370" y="2834"/>
                  </a:cubicBezTo>
                  <a:cubicBezTo>
                    <a:pt x="6967" y="3962"/>
                    <a:pt x="5899" y="4671"/>
                    <a:pt x="4758" y="4671"/>
                  </a:cubicBezTo>
                  <a:cubicBezTo>
                    <a:pt x="4450" y="4671"/>
                    <a:pt x="4138" y="4619"/>
                    <a:pt x="3831" y="4510"/>
                  </a:cubicBezTo>
                  <a:cubicBezTo>
                    <a:pt x="2399" y="3998"/>
                    <a:pt x="1642" y="2415"/>
                    <a:pt x="2154" y="971"/>
                  </a:cubicBezTo>
                  <a:cubicBezTo>
                    <a:pt x="2282" y="599"/>
                    <a:pt x="2085" y="180"/>
                    <a:pt x="1712" y="40"/>
                  </a:cubicBezTo>
                  <a:cubicBezTo>
                    <a:pt x="1633" y="13"/>
                    <a:pt x="155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45"/>
          <p:cNvGrpSpPr/>
          <p:nvPr/>
        </p:nvGrpSpPr>
        <p:grpSpPr>
          <a:xfrm rot="1273357" flipH="1">
            <a:off x="6583353" y="3452125"/>
            <a:ext cx="2141821" cy="2339672"/>
            <a:chOff x="5012509" y="1647839"/>
            <a:chExt cx="2141777" cy="2339624"/>
          </a:xfrm>
        </p:grpSpPr>
        <p:grpSp>
          <p:nvGrpSpPr>
            <p:cNvPr id="622" name="Google Shape;622;p45"/>
            <p:cNvGrpSpPr/>
            <p:nvPr/>
          </p:nvGrpSpPr>
          <p:grpSpPr>
            <a:xfrm rot="3335608">
              <a:off x="5087280" y="2201887"/>
              <a:ext cx="1992236" cy="1231528"/>
              <a:chOff x="-5012775" y="1481725"/>
              <a:chExt cx="1012625" cy="625950"/>
            </a:xfrm>
          </p:grpSpPr>
          <p:sp>
            <p:nvSpPr>
              <p:cNvPr id="623" name="Google Shape;623;p45"/>
              <p:cNvSpPr/>
              <p:nvPr/>
            </p:nvSpPr>
            <p:spPr>
              <a:xfrm>
                <a:off x="-5012775" y="1481725"/>
                <a:ext cx="1012625" cy="6259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25038" extrusionOk="0">
                    <a:moveTo>
                      <a:pt x="12034" y="1"/>
                    </a:moveTo>
                    <a:cubicBezTo>
                      <a:pt x="6626" y="1"/>
                      <a:pt x="1872" y="3921"/>
                      <a:pt x="990" y="9422"/>
                    </a:cubicBezTo>
                    <a:cubicBezTo>
                      <a:pt x="1" y="15523"/>
                      <a:pt x="4157" y="21274"/>
                      <a:pt x="10258" y="22252"/>
                    </a:cubicBezTo>
                    <a:cubicBezTo>
                      <a:pt x="10860" y="22349"/>
                      <a:pt x="11459" y="22395"/>
                      <a:pt x="12050" y="22395"/>
                    </a:cubicBezTo>
                    <a:cubicBezTo>
                      <a:pt x="14665" y="22395"/>
                      <a:pt x="17124" y="21479"/>
                      <a:pt x="19071" y="19912"/>
                    </a:cubicBezTo>
                    <a:cubicBezTo>
                      <a:pt x="20724" y="22485"/>
                      <a:pt x="23437" y="24371"/>
                      <a:pt x="26696" y="24895"/>
                    </a:cubicBezTo>
                    <a:cubicBezTo>
                      <a:pt x="27296" y="24991"/>
                      <a:pt x="27892" y="25037"/>
                      <a:pt x="28480" y="25037"/>
                    </a:cubicBezTo>
                    <a:cubicBezTo>
                      <a:pt x="33879" y="25037"/>
                      <a:pt x="38634" y="21117"/>
                      <a:pt x="39526" y="15616"/>
                    </a:cubicBezTo>
                    <a:cubicBezTo>
                      <a:pt x="40504" y="9515"/>
                      <a:pt x="36348" y="3764"/>
                      <a:pt x="30247" y="2786"/>
                    </a:cubicBezTo>
                    <a:cubicBezTo>
                      <a:pt x="29647" y="2690"/>
                      <a:pt x="29049" y="2643"/>
                      <a:pt x="28460" y="2643"/>
                    </a:cubicBezTo>
                    <a:cubicBezTo>
                      <a:pt x="25848" y="2643"/>
                      <a:pt x="23383" y="3559"/>
                      <a:pt x="21446" y="5126"/>
                    </a:cubicBezTo>
                    <a:cubicBezTo>
                      <a:pt x="19781" y="2553"/>
                      <a:pt x="17080" y="667"/>
                      <a:pt x="13820" y="143"/>
                    </a:cubicBezTo>
                    <a:cubicBezTo>
                      <a:pt x="13220" y="47"/>
                      <a:pt x="12623" y="1"/>
                      <a:pt x="120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5"/>
              <p:cNvSpPr/>
              <p:nvPr/>
            </p:nvSpPr>
            <p:spPr>
              <a:xfrm>
                <a:off x="-4855300" y="1564425"/>
                <a:ext cx="940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804" extrusionOk="0">
                    <a:moveTo>
                      <a:pt x="2073" y="0"/>
                    </a:moveTo>
                    <a:cubicBezTo>
                      <a:pt x="1150" y="0"/>
                      <a:pt x="310" y="1118"/>
                      <a:pt x="47" y="2761"/>
                    </a:cubicBezTo>
                    <a:cubicBezTo>
                      <a:pt x="0" y="3076"/>
                      <a:pt x="210" y="3378"/>
                      <a:pt x="536" y="3437"/>
                    </a:cubicBezTo>
                    <a:cubicBezTo>
                      <a:pt x="564" y="3441"/>
                      <a:pt x="592" y="3443"/>
                      <a:pt x="620" y="3443"/>
                    </a:cubicBezTo>
                    <a:cubicBezTo>
                      <a:pt x="902" y="3443"/>
                      <a:pt x="1157" y="3234"/>
                      <a:pt x="1199" y="2948"/>
                    </a:cubicBezTo>
                    <a:cubicBezTo>
                      <a:pt x="1397" y="1760"/>
                      <a:pt x="1910" y="1190"/>
                      <a:pt x="2049" y="1166"/>
                    </a:cubicBezTo>
                    <a:cubicBezTo>
                      <a:pt x="2201" y="1236"/>
                      <a:pt x="2515" y="1946"/>
                      <a:pt x="2317" y="3122"/>
                    </a:cubicBezTo>
                    <a:cubicBezTo>
                      <a:pt x="2270" y="3448"/>
                      <a:pt x="2492" y="3751"/>
                      <a:pt x="2806" y="3797"/>
                    </a:cubicBezTo>
                    <a:cubicBezTo>
                      <a:pt x="2835" y="3802"/>
                      <a:pt x="2865" y="3804"/>
                      <a:pt x="2893" y="3804"/>
                    </a:cubicBezTo>
                    <a:cubicBezTo>
                      <a:pt x="3175" y="3804"/>
                      <a:pt x="3427" y="3604"/>
                      <a:pt x="3470" y="3308"/>
                    </a:cubicBezTo>
                    <a:cubicBezTo>
                      <a:pt x="3761" y="1562"/>
                      <a:pt x="3237" y="177"/>
                      <a:pt x="2247" y="14"/>
                    </a:cubicBezTo>
                    <a:cubicBezTo>
                      <a:pt x="2189" y="5"/>
                      <a:pt x="213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5"/>
              <p:cNvSpPr/>
              <p:nvPr/>
            </p:nvSpPr>
            <p:spPr>
              <a:xfrm>
                <a:off x="-4667875" y="1594650"/>
                <a:ext cx="937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97" extrusionOk="0">
                    <a:moveTo>
                      <a:pt x="2062" y="0"/>
                    </a:moveTo>
                    <a:cubicBezTo>
                      <a:pt x="1143" y="0"/>
                      <a:pt x="309" y="1116"/>
                      <a:pt x="47" y="2763"/>
                    </a:cubicBezTo>
                    <a:cubicBezTo>
                      <a:pt x="1" y="3077"/>
                      <a:pt x="210" y="3380"/>
                      <a:pt x="536" y="3427"/>
                    </a:cubicBezTo>
                    <a:cubicBezTo>
                      <a:pt x="566" y="3431"/>
                      <a:pt x="595" y="3433"/>
                      <a:pt x="624" y="3433"/>
                    </a:cubicBezTo>
                    <a:cubicBezTo>
                      <a:pt x="905" y="3433"/>
                      <a:pt x="1158" y="3234"/>
                      <a:pt x="1200" y="2949"/>
                    </a:cubicBezTo>
                    <a:cubicBezTo>
                      <a:pt x="1398" y="1762"/>
                      <a:pt x="1910" y="1191"/>
                      <a:pt x="2050" y="1168"/>
                    </a:cubicBezTo>
                    <a:cubicBezTo>
                      <a:pt x="2201" y="1238"/>
                      <a:pt x="2516" y="1936"/>
                      <a:pt x="2318" y="3124"/>
                    </a:cubicBezTo>
                    <a:cubicBezTo>
                      <a:pt x="2271" y="3438"/>
                      <a:pt x="2481" y="3741"/>
                      <a:pt x="2807" y="3788"/>
                    </a:cubicBezTo>
                    <a:cubicBezTo>
                      <a:pt x="2841" y="3794"/>
                      <a:pt x="2874" y="3797"/>
                      <a:pt x="2908" y="3797"/>
                    </a:cubicBezTo>
                    <a:cubicBezTo>
                      <a:pt x="3183" y="3797"/>
                      <a:pt x="3429" y="3591"/>
                      <a:pt x="3470" y="3310"/>
                    </a:cubicBezTo>
                    <a:cubicBezTo>
                      <a:pt x="3750" y="1564"/>
                      <a:pt x="3237" y="178"/>
                      <a:pt x="2248" y="15"/>
                    </a:cubicBezTo>
                    <a:cubicBezTo>
                      <a:pt x="2185" y="5"/>
                      <a:pt x="2123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45"/>
            <p:cNvSpPr/>
            <p:nvPr/>
          </p:nvSpPr>
          <p:spPr>
            <a:xfrm rot="1113778">
              <a:off x="5679337" y="2199880"/>
              <a:ext cx="437539" cy="372389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45"/>
          <p:cNvGrpSpPr/>
          <p:nvPr/>
        </p:nvGrpSpPr>
        <p:grpSpPr>
          <a:xfrm rot="1430750">
            <a:off x="8398470" y="4382920"/>
            <a:ext cx="742940" cy="716810"/>
            <a:chOff x="3005050" y="2744875"/>
            <a:chExt cx="644950" cy="622267"/>
          </a:xfrm>
        </p:grpSpPr>
        <p:sp>
          <p:nvSpPr>
            <p:cNvPr id="628" name="Google Shape;628;p45"/>
            <p:cNvSpPr/>
            <p:nvPr/>
          </p:nvSpPr>
          <p:spPr>
            <a:xfrm>
              <a:off x="3005050" y="2744875"/>
              <a:ext cx="337500" cy="3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3312500" y="2744875"/>
              <a:ext cx="337500" cy="3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3005050" y="3029642"/>
              <a:ext cx="337500" cy="3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3312500" y="3029642"/>
              <a:ext cx="337500" cy="3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EFDC443-0700-42F2-BA7B-28FB77EFC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350" y="540000"/>
            <a:ext cx="6888275" cy="2245444"/>
          </a:xfrm>
        </p:spPr>
        <p:txBody>
          <a:bodyPr/>
          <a:lstStyle/>
          <a:p>
            <a:pPr algn="ctr"/>
            <a:r>
              <a:rPr lang="ru-RU" sz="10000" dirty="0"/>
              <a:t>Спасибо за внимани</a:t>
            </a:r>
            <a:r>
              <a:rPr lang="ru-RU" dirty="0"/>
              <a:t>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06;p41">
            <a:extLst>
              <a:ext uri="{FF2B5EF4-FFF2-40B4-BE49-F238E27FC236}">
                <a16:creationId xmlns:a16="http://schemas.microsoft.com/office/drawing/2014/main" id="{F19813C5-2391-440E-BD76-032252D2A28A}"/>
              </a:ext>
            </a:extLst>
          </p:cNvPr>
          <p:cNvGrpSpPr/>
          <p:nvPr/>
        </p:nvGrpSpPr>
        <p:grpSpPr>
          <a:xfrm rot="735924">
            <a:off x="5860394" y="3014405"/>
            <a:ext cx="2141777" cy="2339624"/>
            <a:chOff x="5012509" y="1647839"/>
            <a:chExt cx="2141777" cy="2339624"/>
          </a:xfrm>
        </p:grpSpPr>
        <p:grpSp>
          <p:nvGrpSpPr>
            <p:cNvPr id="12" name="Google Shape;507;p41">
              <a:extLst>
                <a:ext uri="{FF2B5EF4-FFF2-40B4-BE49-F238E27FC236}">
                  <a16:creationId xmlns:a16="http://schemas.microsoft.com/office/drawing/2014/main" id="{042E66A0-7B3E-4110-AB78-A5215779F56A}"/>
                </a:ext>
              </a:extLst>
            </p:cNvPr>
            <p:cNvGrpSpPr/>
            <p:nvPr/>
          </p:nvGrpSpPr>
          <p:grpSpPr>
            <a:xfrm rot="3335608">
              <a:off x="5087280" y="2201887"/>
              <a:ext cx="1992236" cy="1231528"/>
              <a:chOff x="-5012775" y="1481725"/>
              <a:chExt cx="1012625" cy="625950"/>
            </a:xfrm>
          </p:grpSpPr>
          <p:sp>
            <p:nvSpPr>
              <p:cNvPr id="14" name="Google Shape;508;p41">
                <a:extLst>
                  <a:ext uri="{FF2B5EF4-FFF2-40B4-BE49-F238E27FC236}">
                    <a16:creationId xmlns:a16="http://schemas.microsoft.com/office/drawing/2014/main" id="{C5911FA3-0D87-476B-82D9-4D03F4AE60EA}"/>
                  </a:ext>
                </a:extLst>
              </p:cNvPr>
              <p:cNvSpPr/>
              <p:nvPr/>
            </p:nvSpPr>
            <p:spPr>
              <a:xfrm>
                <a:off x="-5012775" y="1481725"/>
                <a:ext cx="1012625" cy="6259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25038" extrusionOk="0">
                    <a:moveTo>
                      <a:pt x="12034" y="1"/>
                    </a:moveTo>
                    <a:cubicBezTo>
                      <a:pt x="6626" y="1"/>
                      <a:pt x="1872" y="3921"/>
                      <a:pt x="990" y="9422"/>
                    </a:cubicBezTo>
                    <a:cubicBezTo>
                      <a:pt x="1" y="15523"/>
                      <a:pt x="4157" y="21274"/>
                      <a:pt x="10258" y="22252"/>
                    </a:cubicBezTo>
                    <a:cubicBezTo>
                      <a:pt x="10860" y="22349"/>
                      <a:pt x="11459" y="22395"/>
                      <a:pt x="12050" y="22395"/>
                    </a:cubicBezTo>
                    <a:cubicBezTo>
                      <a:pt x="14665" y="22395"/>
                      <a:pt x="17124" y="21479"/>
                      <a:pt x="19071" y="19912"/>
                    </a:cubicBezTo>
                    <a:cubicBezTo>
                      <a:pt x="20724" y="22485"/>
                      <a:pt x="23437" y="24371"/>
                      <a:pt x="26696" y="24895"/>
                    </a:cubicBezTo>
                    <a:cubicBezTo>
                      <a:pt x="27296" y="24991"/>
                      <a:pt x="27892" y="25037"/>
                      <a:pt x="28480" y="25037"/>
                    </a:cubicBezTo>
                    <a:cubicBezTo>
                      <a:pt x="33879" y="25037"/>
                      <a:pt x="38634" y="21117"/>
                      <a:pt x="39526" y="15616"/>
                    </a:cubicBezTo>
                    <a:cubicBezTo>
                      <a:pt x="40504" y="9515"/>
                      <a:pt x="36348" y="3764"/>
                      <a:pt x="30247" y="2786"/>
                    </a:cubicBezTo>
                    <a:cubicBezTo>
                      <a:pt x="29647" y="2690"/>
                      <a:pt x="29049" y="2643"/>
                      <a:pt x="28460" y="2643"/>
                    </a:cubicBezTo>
                    <a:cubicBezTo>
                      <a:pt x="25848" y="2643"/>
                      <a:pt x="23383" y="3559"/>
                      <a:pt x="21446" y="5126"/>
                    </a:cubicBezTo>
                    <a:cubicBezTo>
                      <a:pt x="19781" y="2553"/>
                      <a:pt x="17080" y="667"/>
                      <a:pt x="13820" y="143"/>
                    </a:cubicBezTo>
                    <a:cubicBezTo>
                      <a:pt x="13220" y="47"/>
                      <a:pt x="12623" y="1"/>
                      <a:pt x="120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09;p41">
                <a:extLst>
                  <a:ext uri="{FF2B5EF4-FFF2-40B4-BE49-F238E27FC236}">
                    <a16:creationId xmlns:a16="http://schemas.microsoft.com/office/drawing/2014/main" id="{4EC80B61-5609-451C-AA67-4E6C3419807C}"/>
                  </a:ext>
                </a:extLst>
              </p:cNvPr>
              <p:cNvSpPr/>
              <p:nvPr/>
            </p:nvSpPr>
            <p:spPr>
              <a:xfrm>
                <a:off x="-4855300" y="1564425"/>
                <a:ext cx="940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804" extrusionOk="0">
                    <a:moveTo>
                      <a:pt x="2073" y="0"/>
                    </a:moveTo>
                    <a:cubicBezTo>
                      <a:pt x="1150" y="0"/>
                      <a:pt x="310" y="1118"/>
                      <a:pt x="47" y="2761"/>
                    </a:cubicBezTo>
                    <a:cubicBezTo>
                      <a:pt x="0" y="3076"/>
                      <a:pt x="210" y="3378"/>
                      <a:pt x="536" y="3437"/>
                    </a:cubicBezTo>
                    <a:cubicBezTo>
                      <a:pt x="564" y="3441"/>
                      <a:pt x="592" y="3443"/>
                      <a:pt x="620" y="3443"/>
                    </a:cubicBezTo>
                    <a:cubicBezTo>
                      <a:pt x="902" y="3443"/>
                      <a:pt x="1157" y="3234"/>
                      <a:pt x="1199" y="2948"/>
                    </a:cubicBezTo>
                    <a:cubicBezTo>
                      <a:pt x="1397" y="1760"/>
                      <a:pt x="1910" y="1190"/>
                      <a:pt x="2049" y="1166"/>
                    </a:cubicBezTo>
                    <a:cubicBezTo>
                      <a:pt x="2201" y="1236"/>
                      <a:pt x="2515" y="1946"/>
                      <a:pt x="2317" y="3122"/>
                    </a:cubicBezTo>
                    <a:cubicBezTo>
                      <a:pt x="2270" y="3448"/>
                      <a:pt x="2492" y="3751"/>
                      <a:pt x="2806" y="3797"/>
                    </a:cubicBezTo>
                    <a:cubicBezTo>
                      <a:pt x="2835" y="3802"/>
                      <a:pt x="2865" y="3804"/>
                      <a:pt x="2893" y="3804"/>
                    </a:cubicBezTo>
                    <a:cubicBezTo>
                      <a:pt x="3175" y="3804"/>
                      <a:pt x="3427" y="3604"/>
                      <a:pt x="3470" y="3308"/>
                    </a:cubicBezTo>
                    <a:cubicBezTo>
                      <a:pt x="3761" y="1562"/>
                      <a:pt x="3237" y="177"/>
                      <a:pt x="2247" y="14"/>
                    </a:cubicBezTo>
                    <a:cubicBezTo>
                      <a:pt x="2189" y="5"/>
                      <a:pt x="213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10;p41">
                <a:extLst>
                  <a:ext uri="{FF2B5EF4-FFF2-40B4-BE49-F238E27FC236}">
                    <a16:creationId xmlns:a16="http://schemas.microsoft.com/office/drawing/2014/main" id="{C4FB5AEB-F022-42DC-974D-A4DA9E7C1563}"/>
                  </a:ext>
                </a:extLst>
              </p:cNvPr>
              <p:cNvSpPr/>
              <p:nvPr/>
            </p:nvSpPr>
            <p:spPr>
              <a:xfrm>
                <a:off x="-4667875" y="1594650"/>
                <a:ext cx="937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97" extrusionOk="0">
                    <a:moveTo>
                      <a:pt x="2062" y="0"/>
                    </a:moveTo>
                    <a:cubicBezTo>
                      <a:pt x="1143" y="0"/>
                      <a:pt x="309" y="1116"/>
                      <a:pt x="47" y="2763"/>
                    </a:cubicBezTo>
                    <a:cubicBezTo>
                      <a:pt x="1" y="3077"/>
                      <a:pt x="210" y="3380"/>
                      <a:pt x="536" y="3427"/>
                    </a:cubicBezTo>
                    <a:cubicBezTo>
                      <a:pt x="566" y="3431"/>
                      <a:pt x="595" y="3433"/>
                      <a:pt x="624" y="3433"/>
                    </a:cubicBezTo>
                    <a:cubicBezTo>
                      <a:pt x="905" y="3433"/>
                      <a:pt x="1158" y="3234"/>
                      <a:pt x="1200" y="2949"/>
                    </a:cubicBezTo>
                    <a:cubicBezTo>
                      <a:pt x="1398" y="1762"/>
                      <a:pt x="1910" y="1191"/>
                      <a:pt x="2050" y="1168"/>
                    </a:cubicBezTo>
                    <a:cubicBezTo>
                      <a:pt x="2201" y="1238"/>
                      <a:pt x="2516" y="1936"/>
                      <a:pt x="2318" y="3124"/>
                    </a:cubicBezTo>
                    <a:cubicBezTo>
                      <a:pt x="2271" y="3438"/>
                      <a:pt x="2481" y="3741"/>
                      <a:pt x="2807" y="3788"/>
                    </a:cubicBezTo>
                    <a:cubicBezTo>
                      <a:pt x="2841" y="3794"/>
                      <a:pt x="2874" y="3797"/>
                      <a:pt x="2908" y="3797"/>
                    </a:cubicBezTo>
                    <a:cubicBezTo>
                      <a:pt x="3183" y="3797"/>
                      <a:pt x="3429" y="3591"/>
                      <a:pt x="3470" y="3310"/>
                    </a:cubicBezTo>
                    <a:cubicBezTo>
                      <a:pt x="3750" y="1564"/>
                      <a:pt x="3237" y="178"/>
                      <a:pt x="2248" y="15"/>
                    </a:cubicBezTo>
                    <a:cubicBezTo>
                      <a:pt x="2185" y="5"/>
                      <a:pt x="2123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511;p41">
              <a:extLst>
                <a:ext uri="{FF2B5EF4-FFF2-40B4-BE49-F238E27FC236}">
                  <a16:creationId xmlns:a16="http://schemas.microsoft.com/office/drawing/2014/main" id="{E8AF7BB2-FF2E-4D6D-B8E7-FDE06D469D38}"/>
                </a:ext>
              </a:extLst>
            </p:cNvPr>
            <p:cNvSpPr/>
            <p:nvPr/>
          </p:nvSpPr>
          <p:spPr>
            <a:xfrm rot="1113778">
              <a:off x="5679337" y="2199880"/>
              <a:ext cx="437539" cy="372389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01;p41">
            <a:extLst>
              <a:ext uri="{FF2B5EF4-FFF2-40B4-BE49-F238E27FC236}">
                <a16:creationId xmlns:a16="http://schemas.microsoft.com/office/drawing/2014/main" id="{FBB34E08-CE93-4CCB-A98B-C26C8BBB2CE6}"/>
              </a:ext>
            </a:extLst>
          </p:cNvPr>
          <p:cNvGrpSpPr/>
          <p:nvPr/>
        </p:nvGrpSpPr>
        <p:grpSpPr>
          <a:xfrm rot="1922648">
            <a:off x="6987096" y="3782309"/>
            <a:ext cx="1422429" cy="1479772"/>
            <a:chOff x="-2616350" y="-1624350"/>
            <a:chExt cx="723000" cy="752125"/>
          </a:xfrm>
        </p:grpSpPr>
        <p:sp>
          <p:nvSpPr>
            <p:cNvPr id="18" name="Google Shape;502;p41">
              <a:extLst>
                <a:ext uri="{FF2B5EF4-FFF2-40B4-BE49-F238E27FC236}">
                  <a16:creationId xmlns:a16="http://schemas.microsoft.com/office/drawing/2014/main" id="{1C90C7FE-9DB1-46A9-B080-CB97D08BF744}"/>
                </a:ext>
              </a:extLst>
            </p:cNvPr>
            <p:cNvSpPr/>
            <p:nvPr/>
          </p:nvSpPr>
          <p:spPr>
            <a:xfrm>
              <a:off x="-2616350" y="-1624350"/>
              <a:ext cx="723000" cy="752125"/>
            </a:xfrm>
            <a:custGeom>
              <a:avLst/>
              <a:gdLst/>
              <a:ahLst/>
              <a:cxnLst/>
              <a:rect l="l" t="t" r="r" b="b"/>
              <a:pathLst>
                <a:path w="28920" h="30085" extrusionOk="0">
                  <a:moveTo>
                    <a:pt x="8069" y="0"/>
                  </a:moveTo>
                  <a:cubicBezTo>
                    <a:pt x="7813" y="489"/>
                    <a:pt x="7580" y="990"/>
                    <a:pt x="7393" y="1526"/>
                  </a:cubicBezTo>
                  <a:cubicBezTo>
                    <a:pt x="5822" y="5938"/>
                    <a:pt x="7195" y="10688"/>
                    <a:pt x="10479" y="13622"/>
                  </a:cubicBezTo>
                  <a:cubicBezTo>
                    <a:pt x="6066" y="13831"/>
                    <a:pt x="2015" y="16637"/>
                    <a:pt x="443" y="21050"/>
                  </a:cubicBezTo>
                  <a:cubicBezTo>
                    <a:pt x="257" y="21585"/>
                    <a:pt x="105" y="22121"/>
                    <a:pt x="1" y="22656"/>
                  </a:cubicBezTo>
                  <a:lnTo>
                    <a:pt x="20864" y="30084"/>
                  </a:lnTo>
                  <a:cubicBezTo>
                    <a:pt x="21120" y="29595"/>
                    <a:pt x="21352" y="29095"/>
                    <a:pt x="21539" y="28559"/>
                  </a:cubicBezTo>
                  <a:cubicBezTo>
                    <a:pt x="23110" y="24147"/>
                    <a:pt x="21737" y="19396"/>
                    <a:pt x="18454" y="16463"/>
                  </a:cubicBezTo>
                  <a:cubicBezTo>
                    <a:pt x="22854" y="16253"/>
                    <a:pt x="26917" y="13447"/>
                    <a:pt x="28489" y="9035"/>
                  </a:cubicBezTo>
                  <a:cubicBezTo>
                    <a:pt x="28675" y="8499"/>
                    <a:pt x="28815" y="7964"/>
                    <a:pt x="28920" y="7428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3;p41">
              <a:extLst>
                <a:ext uri="{FF2B5EF4-FFF2-40B4-BE49-F238E27FC236}">
                  <a16:creationId xmlns:a16="http://schemas.microsoft.com/office/drawing/2014/main" id="{C2591367-975F-440E-83FB-A8742877E4AC}"/>
                </a:ext>
              </a:extLst>
            </p:cNvPr>
            <p:cNvSpPr/>
            <p:nvPr/>
          </p:nvSpPr>
          <p:spPr>
            <a:xfrm>
              <a:off x="-2307825" y="-1538125"/>
              <a:ext cx="71900" cy="75650"/>
            </a:xfrm>
            <a:custGeom>
              <a:avLst/>
              <a:gdLst/>
              <a:ahLst/>
              <a:cxnLst/>
              <a:rect l="l" t="t" r="r" b="b"/>
              <a:pathLst>
                <a:path w="2876" h="3026" extrusionOk="0">
                  <a:moveTo>
                    <a:pt x="1627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20" y="2966"/>
                  </a:cubicBezTo>
                  <a:cubicBezTo>
                    <a:pt x="1028" y="3006"/>
                    <a:pt x="1140" y="3025"/>
                    <a:pt x="1252" y="3025"/>
                  </a:cubicBezTo>
                  <a:cubicBezTo>
                    <a:pt x="1792" y="3025"/>
                    <a:pt x="2344" y="2585"/>
                    <a:pt x="2585" y="1930"/>
                  </a:cubicBezTo>
                  <a:cubicBezTo>
                    <a:pt x="2876" y="1127"/>
                    <a:pt x="2585" y="289"/>
                    <a:pt x="1956" y="56"/>
                  </a:cubicBezTo>
                  <a:cubicBezTo>
                    <a:pt x="1849" y="18"/>
                    <a:pt x="1738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4;p41">
              <a:extLst>
                <a:ext uri="{FF2B5EF4-FFF2-40B4-BE49-F238E27FC236}">
                  <a16:creationId xmlns:a16="http://schemas.microsoft.com/office/drawing/2014/main" id="{DAFB83BD-EEC7-4A1F-8B5F-370EDF485D68}"/>
                </a:ext>
              </a:extLst>
            </p:cNvPr>
            <p:cNvSpPr/>
            <p:nvPr/>
          </p:nvSpPr>
          <p:spPr>
            <a:xfrm>
              <a:off x="-2118050" y="-1470600"/>
              <a:ext cx="71625" cy="75650"/>
            </a:xfrm>
            <a:custGeom>
              <a:avLst/>
              <a:gdLst/>
              <a:ahLst/>
              <a:cxnLst/>
              <a:rect l="l" t="t" r="r" b="b"/>
              <a:pathLst>
                <a:path w="2865" h="3026" extrusionOk="0">
                  <a:moveTo>
                    <a:pt x="1620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08" y="2966"/>
                  </a:cubicBezTo>
                  <a:cubicBezTo>
                    <a:pt x="1018" y="3006"/>
                    <a:pt x="1132" y="3025"/>
                    <a:pt x="1245" y="3025"/>
                  </a:cubicBezTo>
                  <a:cubicBezTo>
                    <a:pt x="1791" y="3025"/>
                    <a:pt x="2344" y="2584"/>
                    <a:pt x="2585" y="1918"/>
                  </a:cubicBezTo>
                  <a:cubicBezTo>
                    <a:pt x="2864" y="1115"/>
                    <a:pt x="2585" y="289"/>
                    <a:pt x="1944" y="56"/>
                  </a:cubicBezTo>
                  <a:cubicBezTo>
                    <a:pt x="1839" y="19"/>
                    <a:pt x="173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5;p41">
              <a:extLst>
                <a:ext uri="{FF2B5EF4-FFF2-40B4-BE49-F238E27FC236}">
                  <a16:creationId xmlns:a16="http://schemas.microsoft.com/office/drawing/2014/main" id="{B4105BD3-A10F-4DC8-926D-3815E2BF1CA8}"/>
                </a:ext>
              </a:extLst>
            </p:cNvPr>
            <p:cNvSpPr/>
            <p:nvPr/>
          </p:nvSpPr>
          <p:spPr>
            <a:xfrm>
              <a:off x="-2326750" y="-1428000"/>
              <a:ext cx="222100" cy="153225"/>
            </a:xfrm>
            <a:custGeom>
              <a:avLst/>
              <a:gdLst/>
              <a:ahLst/>
              <a:cxnLst/>
              <a:rect l="l" t="t" r="r" b="b"/>
              <a:pathLst>
                <a:path w="8884" h="6129" extrusionOk="0">
                  <a:moveTo>
                    <a:pt x="1473" y="1"/>
                  </a:moveTo>
                  <a:cubicBezTo>
                    <a:pt x="1167" y="1"/>
                    <a:pt x="882" y="187"/>
                    <a:pt x="781" y="482"/>
                  </a:cubicBezTo>
                  <a:cubicBezTo>
                    <a:pt x="1" y="2683"/>
                    <a:pt x="1153" y="5104"/>
                    <a:pt x="3342" y="5884"/>
                  </a:cubicBezTo>
                  <a:cubicBezTo>
                    <a:pt x="3809" y="6050"/>
                    <a:pt x="4286" y="6128"/>
                    <a:pt x="4755" y="6128"/>
                  </a:cubicBezTo>
                  <a:cubicBezTo>
                    <a:pt x="6496" y="6128"/>
                    <a:pt x="8129" y="5047"/>
                    <a:pt x="8744" y="3323"/>
                  </a:cubicBezTo>
                  <a:cubicBezTo>
                    <a:pt x="8884" y="2939"/>
                    <a:pt x="8686" y="2520"/>
                    <a:pt x="8302" y="2392"/>
                  </a:cubicBezTo>
                  <a:cubicBezTo>
                    <a:pt x="8218" y="2361"/>
                    <a:pt x="8133" y="2347"/>
                    <a:pt x="8051" y="2347"/>
                  </a:cubicBezTo>
                  <a:cubicBezTo>
                    <a:pt x="7753" y="2347"/>
                    <a:pt x="7479" y="2533"/>
                    <a:pt x="7370" y="2834"/>
                  </a:cubicBezTo>
                  <a:cubicBezTo>
                    <a:pt x="6967" y="3962"/>
                    <a:pt x="5899" y="4671"/>
                    <a:pt x="4758" y="4671"/>
                  </a:cubicBezTo>
                  <a:cubicBezTo>
                    <a:pt x="4450" y="4671"/>
                    <a:pt x="4138" y="4619"/>
                    <a:pt x="3831" y="4510"/>
                  </a:cubicBezTo>
                  <a:cubicBezTo>
                    <a:pt x="2399" y="3998"/>
                    <a:pt x="1642" y="2415"/>
                    <a:pt x="2154" y="971"/>
                  </a:cubicBezTo>
                  <a:cubicBezTo>
                    <a:pt x="2282" y="599"/>
                    <a:pt x="2085" y="180"/>
                    <a:pt x="1712" y="40"/>
                  </a:cubicBezTo>
                  <a:cubicBezTo>
                    <a:pt x="1633" y="13"/>
                    <a:pt x="155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Текст 4">
            <a:extLst>
              <a:ext uri="{FF2B5EF4-FFF2-40B4-BE49-F238E27FC236}">
                <a16:creationId xmlns:a16="http://schemas.microsoft.com/office/drawing/2014/main" id="{B8464F3A-4264-4200-932F-F8D6C003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83" y="289278"/>
            <a:ext cx="8760176" cy="4854222"/>
          </a:xfrm>
        </p:spPr>
        <p:txBody>
          <a:bodyPr/>
          <a:lstStyle/>
          <a:p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продолжительности проведения: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долгосрочный, 1 год</a:t>
            </a:r>
          </a:p>
          <a:p>
            <a:pPr marL="13970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(продолжительность – 2022-2023 учебный год).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проекта: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дети среднего и старшего дошкольного возраста, воспитатели, педагог-психолог, родители.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Объект: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среднего дошкольного возраста от 4 до 5 лет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ru-RU" sz="1800" i="1" dirty="0">
              <a:solidFill>
                <a:srgbClr val="000000"/>
              </a:solidFill>
              <a:effectLst/>
              <a:latin typeface="Times New Roman Полужирный Курс" panose="02020703060505090304" pitchFamily="18" charset="0"/>
              <a:ea typeface="Calibri" panose="020F0502020204030204" pitchFamily="34" charset="0"/>
              <a:cs typeface="Times New Roman Полужирный Курс" panose="02020703060505090304" pitchFamily="18" charset="0"/>
            </a:endParaRPr>
          </a:p>
          <a:p>
            <a:r>
              <a:rPr lang="ru-RU" sz="1800" i="1" u="sng" dirty="0">
                <a:solidFill>
                  <a:srgbClr val="000000"/>
                </a:solidFill>
                <a:effectLst/>
                <a:latin typeface="Times New Roman Полужирный Курс" panose="02020703060505090304" pitchFamily="18" charset="0"/>
                <a:ea typeface="Calibri" panose="020F0502020204030204" pitchFamily="34" charset="0"/>
                <a:cs typeface="Times New Roman Полужирный Курс" panose="02020703060505090304" pitchFamily="18" charset="0"/>
              </a:rPr>
              <a:t>Цель проекта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: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с другими детьми, формирование уважительного отношения и чувства принадлежности к своей семье и к сообществу детей и взрослых в образовательной организации.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9"/>
          <p:cNvGrpSpPr/>
          <p:nvPr/>
        </p:nvGrpSpPr>
        <p:grpSpPr>
          <a:xfrm rot="-5013802">
            <a:off x="6598465" y="-110514"/>
            <a:ext cx="1503582" cy="1642475"/>
            <a:chOff x="5012509" y="1647839"/>
            <a:chExt cx="2141777" cy="2339624"/>
          </a:xfrm>
        </p:grpSpPr>
        <p:grpSp>
          <p:nvGrpSpPr>
            <p:cNvPr id="413" name="Google Shape;413;p39"/>
            <p:cNvGrpSpPr/>
            <p:nvPr/>
          </p:nvGrpSpPr>
          <p:grpSpPr>
            <a:xfrm rot="3335608">
              <a:off x="5087280" y="2201887"/>
              <a:ext cx="1992236" cy="1231528"/>
              <a:chOff x="-5012775" y="1481725"/>
              <a:chExt cx="1012625" cy="625950"/>
            </a:xfrm>
          </p:grpSpPr>
          <p:sp>
            <p:nvSpPr>
              <p:cNvPr id="414" name="Google Shape;414;p39"/>
              <p:cNvSpPr/>
              <p:nvPr/>
            </p:nvSpPr>
            <p:spPr>
              <a:xfrm>
                <a:off x="-5012775" y="1481725"/>
                <a:ext cx="1012625" cy="6259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25038" extrusionOk="0">
                    <a:moveTo>
                      <a:pt x="12034" y="1"/>
                    </a:moveTo>
                    <a:cubicBezTo>
                      <a:pt x="6626" y="1"/>
                      <a:pt x="1872" y="3921"/>
                      <a:pt x="990" y="9422"/>
                    </a:cubicBezTo>
                    <a:cubicBezTo>
                      <a:pt x="1" y="15523"/>
                      <a:pt x="4157" y="21274"/>
                      <a:pt x="10258" y="22252"/>
                    </a:cubicBezTo>
                    <a:cubicBezTo>
                      <a:pt x="10860" y="22349"/>
                      <a:pt x="11459" y="22395"/>
                      <a:pt x="12050" y="22395"/>
                    </a:cubicBezTo>
                    <a:cubicBezTo>
                      <a:pt x="14665" y="22395"/>
                      <a:pt x="17124" y="21479"/>
                      <a:pt x="19071" y="19912"/>
                    </a:cubicBezTo>
                    <a:cubicBezTo>
                      <a:pt x="20724" y="22485"/>
                      <a:pt x="23437" y="24371"/>
                      <a:pt x="26696" y="24895"/>
                    </a:cubicBezTo>
                    <a:cubicBezTo>
                      <a:pt x="27296" y="24991"/>
                      <a:pt x="27892" y="25037"/>
                      <a:pt x="28480" y="25037"/>
                    </a:cubicBezTo>
                    <a:cubicBezTo>
                      <a:pt x="33879" y="25037"/>
                      <a:pt x="38634" y="21117"/>
                      <a:pt x="39526" y="15616"/>
                    </a:cubicBezTo>
                    <a:cubicBezTo>
                      <a:pt x="40504" y="9515"/>
                      <a:pt x="36348" y="3764"/>
                      <a:pt x="30247" y="2786"/>
                    </a:cubicBezTo>
                    <a:cubicBezTo>
                      <a:pt x="29647" y="2690"/>
                      <a:pt x="29049" y="2643"/>
                      <a:pt x="28460" y="2643"/>
                    </a:cubicBezTo>
                    <a:cubicBezTo>
                      <a:pt x="25848" y="2643"/>
                      <a:pt x="23383" y="3559"/>
                      <a:pt x="21446" y="5126"/>
                    </a:cubicBezTo>
                    <a:cubicBezTo>
                      <a:pt x="19781" y="2553"/>
                      <a:pt x="17080" y="667"/>
                      <a:pt x="13820" y="143"/>
                    </a:cubicBezTo>
                    <a:cubicBezTo>
                      <a:pt x="13220" y="47"/>
                      <a:pt x="12623" y="1"/>
                      <a:pt x="120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-4855300" y="1564425"/>
                <a:ext cx="940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804" extrusionOk="0">
                    <a:moveTo>
                      <a:pt x="2073" y="0"/>
                    </a:moveTo>
                    <a:cubicBezTo>
                      <a:pt x="1150" y="0"/>
                      <a:pt x="310" y="1118"/>
                      <a:pt x="47" y="2761"/>
                    </a:cubicBezTo>
                    <a:cubicBezTo>
                      <a:pt x="0" y="3076"/>
                      <a:pt x="210" y="3378"/>
                      <a:pt x="536" y="3437"/>
                    </a:cubicBezTo>
                    <a:cubicBezTo>
                      <a:pt x="564" y="3441"/>
                      <a:pt x="592" y="3443"/>
                      <a:pt x="620" y="3443"/>
                    </a:cubicBezTo>
                    <a:cubicBezTo>
                      <a:pt x="902" y="3443"/>
                      <a:pt x="1157" y="3234"/>
                      <a:pt x="1199" y="2948"/>
                    </a:cubicBezTo>
                    <a:cubicBezTo>
                      <a:pt x="1397" y="1760"/>
                      <a:pt x="1910" y="1190"/>
                      <a:pt x="2049" y="1166"/>
                    </a:cubicBezTo>
                    <a:cubicBezTo>
                      <a:pt x="2201" y="1236"/>
                      <a:pt x="2515" y="1946"/>
                      <a:pt x="2317" y="3122"/>
                    </a:cubicBezTo>
                    <a:cubicBezTo>
                      <a:pt x="2270" y="3448"/>
                      <a:pt x="2492" y="3751"/>
                      <a:pt x="2806" y="3797"/>
                    </a:cubicBezTo>
                    <a:cubicBezTo>
                      <a:pt x="2835" y="3802"/>
                      <a:pt x="2865" y="3804"/>
                      <a:pt x="2893" y="3804"/>
                    </a:cubicBezTo>
                    <a:cubicBezTo>
                      <a:pt x="3175" y="3804"/>
                      <a:pt x="3427" y="3604"/>
                      <a:pt x="3470" y="3308"/>
                    </a:cubicBezTo>
                    <a:cubicBezTo>
                      <a:pt x="3761" y="1562"/>
                      <a:pt x="3237" y="177"/>
                      <a:pt x="2247" y="14"/>
                    </a:cubicBezTo>
                    <a:cubicBezTo>
                      <a:pt x="2189" y="5"/>
                      <a:pt x="213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>
                <a:off x="-4667875" y="1594650"/>
                <a:ext cx="937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97" extrusionOk="0">
                    <a:moveTo>
                      <a:pt x="2062" y="0"/>
                    </a:moveTo>
                    <a:cubicBezTo>
                      <a:pt x="1143" y="0"/>
                      <a:pt x="309" y="1116"/>
                      <a:pt x="47" y="2763"/>
                    </a:cubicBezTo>
                    <a:cubicBezTo>
                      <a:pt x="1" y="3077"/>
                      <a:pt x="210" y="3380"/>
                      <a:pt x="536" y="3427"/>
                    </a:cubicBezTo>
                    <a:cubicBezTo>
                      <a:pt x="566" y="3431"/>
                      <a:pt x="595" y="3433"/>
                      <a:pt x="624" y="3433"/>
                    </a:cubicBezTo>
                    <a:cubicBezTo>
                      <a:pt x="905" y="3433"/>
                      <a:pt x="1158" y="3234"/>
                      <a:pt x="1200" y="2949"/>
                    </a:cubicBezTo>
                    <a:cubicBezTo>
                      <a:pt x="1398" y="1762"/>
                      <a:pt x="1910" y="1191"/>
                      <a:pt x="2050" y="1168"/>
                    </a:cubicBezTo>
                    <a:cubicBezTo>
                      <a:pt x="2201" y="1238"/>
                      <a:pt x="2516" y="1936"/>
                      <a:pt x="2318" y="3124"/>
                    </a:cubicBezTo>
                    <a:cubicBezTo>
                      <a:pt x="2271" y="3438"/>
                      <a:pt x="2481" y="3741"/>
                      <a:pt x="2807" y="3788"/>
                    </a:cubicBezTo>
                    <a:cubicBezTo>
                      <a:pt x="2841" y="3794"/>
                      <a:pt x="2874" y="3797"/>
                      <a:pt x="2908" y="3797"/>
                    </a:cubicBezTo>
                    <a:cubicBezTo>
                      <a:pt x="3183" y="3797"/>
                      <a:pt x="3429" y="3591"/>
                      <a:pt x="3470" y="3310"/>
                    </a:cubicBezTo>
                    <a:cubicBezTo>
                      <a:pt x="3750" y="1564"/>
                      <a:pt x="3237" y="178"/>
                      <a:pt x="2248" y="15"/>
                    </a:cubicBezTo>
                    <a:cubicBezTo>
                      <a:pt x="2185" y="5"/>
                      <a:pt x="2123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" name="Google Shape;417;p39"/>
            <p:cNvSpPr/>
            <p:nvPr/>
          </p:nvSpPr>
          <p:spPr>
            <a:xfrm rot="1113778">
              <a:off x="5679337" y="2199880"/>
              <a:ext cx="437539" cy="372389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39"/>
          <p:cNvGrpSpPr/>
          <p:nvPr/>
        </p:nvGrpSpPr>
        <p:grpSpPr>
          <a:xfrm rot="3488445">
            <a:off x="7709520" y="692818"/>
            <a:ext cx="970332" cy="963856"/>
            <a:chOff x="-2372100" y="1488275"/>
            <a:chExt cx="583675" cy="579750"/>
          </a:xfrm>
        </p:grpSpPr>
        <p:sp>
          <p:nvSpPr>
            <p:cNvPr id="419" name="Google Shape;419;p39"/>
            <p:cNvSpPr/>
            <p:nvPr/>
          </p:nvSpPr>
          <p:spPr>
            <a:xfrm>
              <a:off x="-2372100" y="1488275"/>
              <a:ext cx="583675" cy="579750"/>
            </a:xfrm>
            <a:custGeom>
              <a:avLst/>
              <a:gdLst/>
              <a:ahLst/>
              <a:cxnLst/>
              <a:rect l="l" t="t" r="r" b="b"/>
              <a:pathLst>
                <a:path w="23347" h="23190" extrusionOk="0">
                  <a:moveTo>
                    <a:pt x="2724" y="0"/>
                  </a:moveTo>
                  <a:cubicBezTo>
                    <a:pt x="1245" y="0"/>
                    <a:pt x="1" y="1363"/>
                    <a:pt x="307" y="2943"/>
                  </a:cubicBezTo>
                  <a:lnTo>
                    <a:pt x="3834" y="21187"/>
                  </a:lnTo>
                  <a:cubicBezTo>
                    <a:pt x="4075" y="22429"/>
                    <a:pt x="5154" y="23189"/>
                    <a:pt x="6271" y="23189"/>
                  </a:cubicBezTo>
                  <a:cubicBezTo>
                    <a:pt x="6829" y="23189"/>
                    <a:pt x="7397" y="22999"/>
                    <a:pt x="7874" y="22584"/>
                  </a:cubicBezTo>
                  <a:lnTo>
                    <a:pt x="21915" y="10406"/>
                  </a:lnTo>
                  <a:cubicBezTo>
                    <a:pt x="23347" y="9160"/>
                    <a:pt x="22893" y="6832"/>
                    <a:pt x="21100" y="6215"/>
                  </a:cubicBezTo>
                  <a:lnTo>
                    <a:pt x="3532" y="137"/>
                  </a:lnTo>
                  <a:cubicBezTo>
                    <a:pt x="3260" y="44"/>
                    <a:pt x="2988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-2292850" y="1722700"/>
              <a:ext cx="76000" cy="70675"/>
            </a:xfrm>
            <a:custGeom>
              <a:avLst/>
              <a:gdLst/>
              <a:ahLst/>
              <a:cxnLst/>
              <a:rect l="l" t="t" r="r" b="b"/>
              <a:pathLst>
                <a:path w="3040" h="2827" extrusionOk="0">
                  <a:moveTo>
                    <a:pt x="1211" y="0"/>
                  </a:moveTo>
                  <a:cubicBezTo>
                    <a:pt x="952" y="0"/>
                    <a:pt x="707" y="81"/>
                    <a:pt x="513" y="249"/>
                  </a:cubicBezTo>
                  <a:cubicBezTo>
                    <a:pt x="1" y="691"/>
                    <a:pt x="47" y="1576"/>
                    <a:pt x="606" y="2216"/>
                  </a:cubicBezTo>
                  <a:cubicBezTo>
                    <a:pt x="952" y="2613"/>
                    <a:pt x="1414" y="2827"/>
                    <a:pt x="1838" y="2827"/>
                  </a:cubicBezTo>
                  <a:cubicBezTo>
                    <a:pt x="2098" y="2827"/>
                    <a:pt x="2344" y="2746"/>
                    <a:pt x="2539" y="2577"/>
                  </a:cubicBezTo>
                  <a:cubicBezTo>
                    <a:pt x="3039" y="2135"/>
                    <a:pt x="3005" y="1262"/>
                    <a:pt x="2446" y="621"/>
                  </a:cubicBezTo>
                  <a:cubicBezTo>
                    <a:pt x="2099" y="217"/>
                    <a:pt x="1635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-2140625" y="1590825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1209" y="1"/>
                  </a:moveTo>
                  <a:cubicBezTo>
                    <a:pt x="948" y="1"/>
                    <a:pt x="704" y="82"/>
                    <a:pt x="513" y="250"/>
                  </a:cubicBezTo>
                  <a:cubicBezTo>
                    <a:pt x="1" y="692"/>
                    <a:pt x="36" y="1566"/>
                    <a:pt x="594" y="2218"/>
                  </a:cubicBezTo>
                  <a:cubicBezTo>
                    <a:pt x="941" y="2614"/>
                    <a:pt x="1407" y="2828"/>
                    <a:pt x="1831" y="2828"/>
                  </a:cubicBezTo>
                  <a:cubicBezTo>
                    <a:pt x="2092" y="2828"/>
                    <a:pt x="2337" y="2747"/>
                    <a:pt x="2527" y="2578"/>
                  </a:cubicBezTo>
                  <a:cubicBezTo>
                    <a:pt x="3039" y="2136"/>
                    <a:pt x="3004" y="1263"/>
                    <a:pt x="2446" y="611"/>
                  </a:cubicBezTo>
                  <a:cubicBezTo>
                    <a:pt x="2100" y="214"/>
                    <a:pt x="163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-2198250" y="1683800"/>
              <a:ext cx="157775" cy="149375"/>
            </a:xfrm>
            <a:custGeom>
              <a:avLst/>
              <a:gdLst/>
              <a:ahLst/>
              <a:cxnLst/>
              <a:rect l="l" t="t" r="r" b="b"/>
              <a:pathLst>
                <a:path w="6311" h="5975" extrusionOk="0">
                  <a:moveTo>
                    <a:pt x="3319" y="0"/>
                  </a:moveTo>
                  <a:lnTo>
                    <a:pt x="1" y="2864"/>
                  </a:lnTo>
                  <a:cubicBezTo>
                    <a:pt x="1648" y="4773"/>
                    <a:pt x="3519" y="5974"/>
                    <a:pt x="4673" y="5974"/>
                  </a:cubicBezTo>
                  <a:cubicBezTo>
                    <a:pt x="4963" y="5974"/>
                    <a:pt x="5207" y="5899"/>
                    <a:pt x="5391" y="5740"/>
                  </a:cubicBezTo>
                  <a:cubicBezTo>
                    <a:pt x="6311" y="4948"/>
                    <a:pt x="5379" y="2375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Текст 28">
            <a:extLst>
              <a:ext uri="{FF2B5EF4-FFF2-40B4-BE49-F238E27FC236}">
                <a16:creationId xmlns:a16="http://schemas.microsoft.com/office/drawing/2014/main" id="{BCBD99BD-1066-4411-9B66-D268BF4FE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59"/>
            <a:ext cx="8306400" cy="3291000"/>
          </a:xfrm>
        </p:spPr>
        <p:txBody>
          <a:bodyPr/>
          <a:lstStyle/>
          <a:p>
            <a:pPr marL="1397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i="1" u="sng" dirty="0">
                <a:effectLst/>
                <a:latin typeface="Times New Roman Полужирный Курс" panose="02020703060505090304" pitchFamily="18" charset="0"/>
                <a:ea typeface="Calibri" panose="020F0502020204030204" pitchFamily="34" charset="0"/>
                <a:cs typeface="Times New Roman Полужирный Курс" panose="02020703060505090304" pitchFamily="18" charset="0"/>
              </a:rPr>
              <a:t>Задачи:</a:t>
            </a:r>
            <a:endParaRPr lang="ru-RU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теоретические основы эмоционально – волевого развития личности дошкольника, подборка и анализ методической литературы;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соотношение между формированием эмоциональной сферы и возрастными особенностями детей дошкольного возраста;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условия для ознакомления детей с миром эмоций и способами адекватного выражения своего эмоционального состояния через игру.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систему совместных мероприятий, комплекс игр, упражнений, психологических и театральных этюдов по формированию эмоциональной сферы детей дошкольного возраста 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Внедрить проект в образовательный процесс.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и научить детей различать и понимать эмоции; учить рассказывать о них;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передавать заданное эмоциональное состояние, используя различные выразительные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средства;</a:t>
            </a:r>
            <a:r>
              <a:rPr lang="ru-RU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переключаться с одного эмоционального состояния в противоположное;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оотносить свои эмоции, чувства с эмоциями и чувствами других людей, сравнивать их, и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саморегулировать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таким образом, чтобы было комфортно им самим и окружающим их людям.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Повысить уровень информированности родителей в вопросах формирования положительной эмоционально – личностной сферы дошкольника, привлечь родителей в совместную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40"/>
          <p:cNvGrpSpPr/>
          <p:nvPr/>
        </p:nvGrpSpPr>
        <p:grpSpPr>
          <a:xfrm rot="-970640">
            <a:off x="5788511" y="4366064"/>
            <a:ext cx="1660903" cy="830993"/>
            <a:chOff x="-1525900" y="679075"/>
            <a:chExt cx="881925" cy="441250"/>
          </a:xfrm>
        </p:grpSpPr>
        <p:sp>
          <p:nvSpPr>
            <p:cNvPr id="429" name="Google Shape;429;p40"/>
            <p:cNvSpPr/>
            <p:nvPr/>
          </p:nvSpPr>
          <p:spPr>
            <a:xfrm>
              <a:off x="-1525900" y="679075"/>
              <a:ext cx="881925" cy="441250"/>
            </a:xfrm>
            <a:custGeom>
              <a:avLst/>
              <a:gdLst/>
              <a:ahLst/>
              <a:cxnLst/>
              <a:rect l="l" t="t" r="r" b="b"/>
              <a:pathLst>
                <a:path w="35277" h="17650" extrusionOk="0">
                  <a:moveTo>
                    <a:pt x="17638" y="0"/>
                  </a:moveTo>
                  <a:cubicBezTo>
                    <a:pt x="7894" y="0"/>
                    <a:pt x="0" y="7905"/>
                    <a:pt x="0" y="17650"/>
                  </a:cubicBezTo>
                  <a:lnTo>
                    <a:pt x="35276" y="17650"/>
                  </a:lnTo>
                  <a:cubicBezTo>
                    <a:pt x="35276" y="7905"/>
                    <a:pt x="27383" y="0"/>
                    <a:pt x="17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-1298875" y="898225"/>
              <a:ext cx="225300" cy="131875"/>
            </a:xfrm>
            <a:custGeom>
              <a:avLst/>
              <a:gdLst/>
              <a:ahLst/>
              <a:cxnLst/>
              <a:rect l="l" t="t" r="r" b="b"/>
              <a:pathLst>
                <a:path w="9012" h="5275" extrusionOk="0">
                  <a:moveTo>
                    <a:pt x="4506" y="1549"/>
                  </a:moveTo>
                  <a:cubicBezTo>
                    <a:pt x="5868" y="1549"/>
                    <a:pt x="7009" y="2469"/>
                    <a:pt x="7346" y="3726"/>
                  </a:cubicBezTo>
                  <a:lnTo>
                    <a:pt x="1653" y="3726"/>
                  </a:lnTo>
                  <a:cubicBezTo>
                    <a:pt x="2003" y="2469"/>
                    <a:pt x="3144" y="1549"/>
                    <a:pt x="4506" y="1549"/>
                  </a:cubicBezTo>
                  <a:close/>
                  <a:moveTo>
                    <a:pt x="4506" y="1"/>
                  </a:moveTo>
                  <a:cubicBezTo>
                    <a:pt x="2026" y="1"/>
                    <a:pt x="0" y="2015"/>
                    <a:pt x="0" y="4495"/>
                  </a:cubicBezTo>
                  <a:cubicBezTo>
                    <a:pt x="0" y="4925"/>
                    <a:pt x="349" y="5275"/>
                    <a:pt x="780" y="5275"/>
                  </a:cubicBezTo>
                  <a:lnTo>
                    <a:pt x="8231" y="5275"/>
                  </a:lnTo>
                  <a:cubicBezTo>
                    <a:pt x="8662" y="5275"/>
                    <a:pt x="9011" y="4925"/>
                    <a:pt x="9011" y="4495"/>
                  </a:cubicBezTo>
                  <a:cubicBezTo>
                    <a:pt x="9011" y="2015"/>
                    <a:pt x="6986" y="1"/>
                    <a:pt x="4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-1331775" y="818775"/>
              <a:ext cx="64925" cy="82400"/>
            </a:xfrm>
            <a:custGeom>
              <a:avLst/>
              <a:gdLst/>
              <a:ahLst/>
              <a:cxnLst/>
              <a:rect l="l" t="t" r="r" b="b"/>
              <a:pathLst>
                <a:path w="2597" h="3296" extrusionOk="0">
                  <a:moveTo>
                    <a:pt x="1293" y="0"/>
                  </a:moveTo>
                  <a:cubicBezTo>
                    <a:pt x="583" y="0"/>
                    <a:pt x="1" y="746"/>
                    <a:pt x="1" y="1654"/>
                  </a:cubicBezTo>
                  <a:cubicBezTo>
                    <a:pt x="1" y="2562"/>
                    <a:pt x="583" y="3295"/>
                    <a:pt x="1293" y="3295"/>
                  </a:cubicBezTo>
                  <a:cubicBezTo>
                    <a:pt x="2015" y="3295"/>
                    <a:pt x="2597" y="2562"/>
                    <a:pt x="2597" y="1654"/>
                  </a:cubicBezTo>
                  <a:cubicBezTo>
                    <a:pt x="2597" y="746"/>
                    <a:pt x="2015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-1117550" y="818775"/>
              <a:ext cx="65225" cy="82400"/>
            </a:xfrm>
            <a:custGeom>
              <a:avLst/>
              <a:gdLst/>
              <a:ahLst/>
              <a:cxnLst/>
              <a:rect l="l" t="t" r="r" b="b"/>
              <a:pathLst>
                <a:path w="2609" h="3296" extrusionOk="0">
                  <a:moveTo>
                    <a:pt x="1304" y="0"/>
                  </a:moveTo>
                  <a:cubicBezTo>
                    <a:pt x="582" y="0"/>
                    <a:pt x="0" y="746"/>
                    <a:pt x="0" y="1654"/>
                  </a:cubicBezTo>
                  <a:cubicBezTo>
                    <a:pt x="0" y="2562"/>
                    <a:pt x="582" y="3295"/>
                    <a:pt x="1304" y="3295"/>
                  </a:cubicBezTo>
                  <a:cubicBezTo>
                    <a:pt x="2026" y="3295"/>
                    <a:pt x="2608" y="2562"/>
                    <a:pt x="2608" y="1654"/>
                  </a:cubicBezTo>
                  <a:cubicBezTo>
                    <a:pt x="2608" y="746"/>
                    <a:pt x="2026" y="0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-1030225" y="733250"/>
              <a:ext cx="353950" cy="349300"/>
            </a:xfrm>
            <a:custGeom>
              <a:avLst/>
              <a:gdLst/>
              <a:ahLst/>
              <a:cxnLst/>
              <a:rect l="l" t="t" r="r" b="b"/>
              <a:pathLst>
                <a:path w="14158" h="13972" extrusionOk="0">
                  <a:moveTo>
                    <a:pt x="4339" y="4537"/>
                  </a:moveTo>
                  <a:cubicBezTo>
                    <a:pt x="4508" y="4537"/>
                    <a:pt x="4654" y="4578"/>
                    <a:pt x="4773" y="4656"/>
                  </a:cubicBezTo>
                  <a:cubicBezTo>
                    <a:pt x="5099" y="4877"/>
                    <a:pt x="5158" y="5342"/>
                    <a:pt x="4925" y="5762"/>
                  </a:cubicBezTo>
                  <a:cubicBezTo>
                    <a:pt x="4824" y="5933"/>
                    <a:pt x="4609" y="5974"/>
                    <a:pt x="4416" y="5974"/>
                  </a:cubicBezTo>
                  <a:cubicBezTo>
                    <a:pt x="4387" y="5974"/>
                    <a:pt x="4359" y="5973"/>
                    <a:pt x="4331" y="5971"/>
                  </a:cubicBezTo>
                  <a:cubicBezTo>
                    <a:pt x="3877" y="5925"/>
                    <a:pt x="3318" y="5668"/>
                    <a:pt x="2852" y="5261"/>
                  </a:cubicBezTo>
                  <a:cubicBezTo>
                    <a:pt x="3437" y="4757"/>
                    <a:pt x="3949" y="4537"/>
                    <a:pt x="4339" y="4537"/>
                  </a:cubicBezTo>
                  <a:close/>
                  <a:moveTo>
                    <a:pt x="4610" y="8521"/>
                  </a:moveTo>
                  <a:cubicBezTo>
                    <a:pt x="4797" y="8532"/>
                    <a:pt x="4971" y="8765"/>
                    <a:pt x="5088" y="9149"/>
                  </a:cubicBezTo>
                  <a:cubicBezTo>
                    <a:pt x="5204" y="9534"/>
                    <a:pt x="5111" y="9801"/>
                    <a:pt x="4832" y="9953"/>
                  </a:cubicBezTo>
                  <a:cubicBezTo>
                    <a:pt x="4641" y="10060"/>
                    <a:pt x="4385" y="10111"/>
                    <a:pt x="4093" y="10111"/>
                  </a:cubicBezTo>
                  <a:cubicBezTo>
                    <a:pt x="3940" y="10111"/>
                    <a:pt x="3777" y="10097"/>
                    <a:pt x="3609" y="10069"/>
                  </a:cubicBezTo>
                  <a:cubicBezTo>
                    <a:pt x="3656" y="9825"/>
                    <a:pt x="3726" y="9592"/>
                    <a:pt x="3807" y="9382"/>
                  </a:cubicBezTo>
                  <a:cubicBezTo>
                    <a:pt x="4017" y="8870"/>
                    <a:pt x="4343" y="8521"/>
                    <a:pt x="4599" y="8521"/>
                  </a:cubicBezTo>
                  <a:close/>
                  <a:moveTo>
                    <a:pt x="9034" y="8905"/>
                  </a:moveTo>
                  <a:cubicBezTo>
                    <a:pt x="9058" y="8905"/>
                    <a:pt x="9069" y="8905"/>
                    <a:pt x="9081" y="8917"/>
                  </a:cubicBezTo>
                  <a:cubicBezTo>
                    <a:pt x="9279" y="9138"/>
                    <a:pt x="9000" y="10209"/>
                    <a:pt x="8417" y="11303"/>
                  </a:cubicBezTo>
                  <a:cubicBezTo>
                    <a:pt x="8103" y="11059"/>
                    <a:pt x="7893" y="10779"/>
                    <a:pt x="7847" y="10477"/>
                  </a:cubicBezTo>
                  <a:cubicBezTo>
                    <a:pt x="7765" y="10046"/>
                    <a:pt x="8010" y="9592"/>
                    <a:pt x="8545" y="9173"/>
                  </a:cubicBezTo>
                  <a:cubicBezTo>
                    <a:pt x="8813" y="8952"/>
                    <a:pt x="8965" y="8905"/>
                    <a:pt x="9034" y="8905"/>
                  </a:cubicBezTo>
                  <a:close/>
                  <a:moveTo>
                    <a:pt x="5425" y="1"/>
                  </a:moveTo>
                  <a:cubicBezTo>
                    <a:pt x="4502" y="1"/>
                    <a:pt x="3559" y="325"/>
                    <a:pt x="2748" y="1128"/>
                  </a:cubicBezTo>
                  <a:cubicBezTo>
                    <a:pt x="1094" y="2758"/>
                    <a:pt x="1595" y="4318"/>
                    <a:pt x="2561" y="5249"/>
                  </a:cubicBezTo>
                  <a:cubicBezTo>
                    <a:pt x="2235" y="5552"/>
                    <a:pt x="1886" y="5936"/>
                    <a:pt x="1514" y="6437"/>
                  </a:cubicBezTo>
                  <a:cubicBezTo>
                    <a:pt x="0" y="8451"/>
                    <a:pt x="1793" y="9883"/>
                    <a:pt x="3400" y="10221"/>
                  </a:cubicBezTo>
                  <a:cubicBezTo>
                    <a:pt x="3260" y="11257"/>
                    <a:pt x="3528" y="12526"/>
                    <a:pt x="4610" y="13515"/>
                  </a:cubicBezTo>
                  <a:cubicBezTo>
                    <a:pt x="4962" y="13834"/>
                    <a:pt x="5326" y="13971"/>
                    <a:pt x="5688" y="13971"/>
                  </a:cubicBezTo>
                  <a:cubicBezTo>
                    <a:pt x="6741" y="13971"/>
                    <a:pt x="7783" y="12810"/>
                    <a:pt x="8476" y="11571"/>
                  </a:cubicBezTo>
                  <a:cubicBezTo>
                    <a:pt x="8978" y="11886"/>
                    <a:pt x="9653" y="12079"/>
                    <a:pt x="10361" y="12079"/>
                  </a:cubicBezTo>
                  <a:cubicBezTo>
                    <a:pt x="11196" y="12079"/>
                    <a:pt x="12078" y="11812"/>
                    <a:pt x="12783" y="11164"/>
                  </a:cubicBezTo>
                  <a:cubicBezTo>
                    <a:pt x="13552" y="10442"/>
                    <a:pt x="13982" y="9627"/>
                    <a:pt x="14157" y="8835"/>
                  </a:cubicBezTo>
                  <a:cubicBezTo>
                    <a:pt x="14110" y="8730"/>
                    <a:pt x="14064" y="8614"/>
                    <a:pt x="14017" y="8497"/>
                  </a:cubicBezTo>
                  <a:cubicBezTo>
                    <a:pt x="13843" y="9510"/>
                    <a:pt x="13272" y="10442"/>
                    <a:pt x="12655" y="11024"/>
                  </a:cubicBezTo>
                  <a:cubicBezTo>
                    <a:pt x="11963" y="11657"/>
                    <a:pt x="11118" y="11885"/>
                    <a:pt x="10358" y="11885"/>
                  </a:cubicBezTo>
                  <a:cubicBezTo>
                    <a:pt x="9930" y="11885"/>
                    <a:pt x="9529" y="11812"/>
                    <a:pt x="9197" y="11699"/>
                  </a:cubicBezTo>
                  <a:cubicBezTo>
                    <a:pt x="9034" y="11641"/>
                    <a:pt x="8883" y="11583"/>
                    <a:pt x="8743" y="11501"/>
                  </a:cubicBezTo>
                  <a:cubicBezTo>
                    <a:pt x="9384" y="10302"/>
                    <a:pt x="9721" y="9045"/>
                    <a:pt x="9372" y="8660"/>
                  </a:cubicBezTo>
                  <a:cubicBezTo>
                    <a:pt x="9285" y="8560"/>
                    <a:pt x="9177" y="8510"/>
                    <a:pt x="9047" y="8510"/>
                  </a:cubicBezTo>
                  <a:cubicBezTo>
                    <a:pt x="8848" y="8510"/>
                    <a:pt x="8598" y="8630"/>
                    <a:pt x="8301" y="8870"/>
                  </a:cubicBezTo>
                  <a:cubicBezTo>
                    <a:pt x="7474" y="9522"/>
                    <a:pt x="7393" y="10139"/>
                    <a:pt x="7463" y="10547"/>
                  </a:cubicBezTo>
                  <a:cubicBezTo>
                    <a:pt x="7533" y="10954"/>
                    <a:pt x="7800" y="11338"/>
                    <a:pt x="8219" y="11641"/>
                  </a:cubicBezTo>
                  <a:cubicBezTo>
                    <a:pt x="7928" y="12130"/>
                    <a:pt x="7579" y="12607"/>
                    <a:pt x="7195" y="12991"/>
                  </a:cubicBezTo>
                  <a:cubicBezTo>
                    <a:pt x="6665" y="13514"/>
                    <a:pt x="6163" y="13776"/>
                    <a:pt x="5696" y="13776"/>
                  </a:cubicBezTo>
                  <a:cubicBezTo>
                    <a:pt x="5362" y="13776"/>
                    <a:pt x="5046" y="13642"/>
                    <a:pt x="4750" y="13376"/>
                  </a:cubicBezTo>
                  <a:cubicBezTo>
                    <a:pt x="3819" y="12526"/>
                    <a:pt x="3493" y="11420"/>
                    <a:pt x="3563" y="10453"/>
                  </a:cubicBezTo>
                  <a:lnTo>
                    <a:pt x="3563" y="10453"/>
                  </a:lnTo>
                  <a:cubicBezTo>
                    <a:pt x="3744" y="10480"/>
                    <a:pt x="3921" y="10494"/>
                    <a:pt x="4090" y="10494"/>
                  </a:cubicBezTo>
                  <a:cubicBezTo>
                    <a:pt x="4445" y="10494"/>
                    <a:pt x="4766" y="10432"/>
                    <a:pt x="5018" y="10290"/>
                  </a:cubicBezTo>
                  <a:cubicBezTo>
                    <a:pt x="5274" y="10151"/>
                    <a:pt x="5681" y="9790"/>
                    <a:pt x="5449" y="9033"/>
                  </a:cubicBezTo>
                  <a:cubicBezTo>
                    <a:pt x="5239" y="8323"/>
                    <a:pt x="4878" y="8148"/>
                    <a:pt x="4622" y="8137"/>
                  </a:cubicBezTo>
                  <a:cubicBezTo>
                    <a:pt x="4616" y="8136"/>
                    <a:pt x="4610" y="8136"/>
                    <a:pt x="4604" y="8136"/>
                  </a:cubicBezTo>
                  <a:cubicBezTo>
                    <a:pt x="4179" y="8136"/>
                    <a:pt x="3733" y="8542"/>
                    <a:pt x="3458" y="9231"/>
                  </a:cubicBezTo>
                  <a:cubicBezTo>
                    <a:pt x="3353" y="9464"/>
                    <a:pt x="3283" y="9720"/>
                    <a:pt x="3237" y="9988"/>
                  </a:cubicBezTo>
                  <a:cubicBezTo>
                    <a:pt x="2620" y="9825"/>
                    <a:pt x="1991" y="9499"/>
                    <a:pt x="1583" y="9021"/>
                  </a:cubicBezTo>
                  <a:cubicBezTo>
                    <a:pt x="966" y="8311"/>
                    <a:pt x="990" y="7461"/>
                    <a:pt x="1677" y="6553"/>
                  </a:cubicBezTo>
                  <a:cubicBezTo>
                    <a:pt x="1979" y="6134"/>
                    <a:pt x="2270" y="5796"/>
                    <a:pt x="2561" y="5517"/>
                  </a:cubicBezTo>
                  <a:cubicBezTo>
                    <a:pt x="3097" y="6006"/>
                    <a:pt x="3760" y="6309"/>
                    <a:pt x="4296" y="6355"/>
                  </a:cubicBezTo>
                  <a:cubicBezTo>
                    <a:pt x="4342" y="6359"/>
                    <a:pt x="4386" y="6361"/>
                    <a:pt x="4429" y="6361"/>
                  </a:cubicBezTo>
                  <a:cubicBezTo>
                    <a:pt x="4816" y="6361"/>
                    <a:pt x="5105" y="6220"/>
                    <a:pt x="5262" y="5948"/>
                  </a:cubicBezTo>
                  <a:cubicBezTo>
                    <a:pt x="5600" y="5366"/>
                    <a:pt x="5484" y="4667"/>
                    <a:pt x="4983" y="4341"/>
                  </a:cubicBezTo>
                  <a:cubicBezTo>
                    <a:pt x="4802" y="4222"/>
                    <a:pt x="4579" y="4152"/>
                    <a:pt x="4320" y="4152"/>
                  </a:cubicBezTo>
                  <a:cubicBezTo>
                    <a:pt x="3844" y="4152"/>
                    <a:pt x="3247" y="4387"/>
                    <a:pt x="2561" y="4981"/>
                  </a:cubicBezTo>
                  <a:cubicBezTo>
                    <a:pt x="2317" y="4714"/>
                    <a:pt x="2119" y="4399"/>
                    <a:pt x="1991" y="4062"/>
                  </a:cubicBezTo>
                  <a:cubicBezTo>
                    <a:pt x="1665" y="3142"/>
                    <a:pt x="1968" y="2176"/>
                    <a:pt x="2887" y="1268"/>
                  </a:cubicBezTo>
                  <a:cubicBezTo>
                    <a:pt x="3739" y="424"/>
                    <a:pt x="4673" y="194"/>
                    <a:pt x="5438" y="194"/>
                  </a:cubicBezTo>
                  <a:cubicBezTo>
                    <a:pt x="5855" y="194"/>
                    <a:pt x="6221" y="262"/>
                    <a:pt x="6496" y="336"/>
                  </a:cubicBezTo>
                  <a:cubicBezTo>
                    <a:pt x="6904" y="453"/>
                    <a:pt x="7300" y="627"/>
                    <a:pt x="7649" y="837"/>
                  </a:cubicBezTo>
                  <a:cubicBezTo>
                    <a:pt x="7300" y="592"/>
                    <a:pt x="6939" y="371"/>
                    <a:pt x="6566" y="162"/>
                  </a:cubicBezTo>
                  <a:cubicBezTo>
                    <a:pt x="6197" y="58"/>
                    <a:pt x="5813" y="1"/>
                    <a:pt x="5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-853850" y="763475"/>
              <a:ext cx="69000" cy="93075"/>
            </a:xfrm>
            <a:custGeom>
              <a:avLst/>
              <a:gdLst/>
              <a:ahLst/>
              <a:cxnLst/>
              <a:rect l="l" t="t" r="r" b="b"/>
              <a:pathLst>
                <a:path w="2760" h="3723" extrusionOk="0">
                  <a:moveTo>
                    <a:pt x="1130" y="0"/>
                  </a:moveTo>
                  <a:cubicBezTo>
                    <a:pt x="1151" y="22"/>
                    <a:pt x="1182" y="43"/>
                    <a:pt x="1205" y="55"/>
                  </a:cubicBezTo>
                  <a:lnTo>
                    <a:pt x="1205" y="55"/>
                  </a:lnTo>
                  <a:cubicBezTo>
                    <a:pt x="1180" y="37"/>
                    <a:pt x="1155" y="19"/>
                    <a:pt x="1130" y="0"/>
                  </a:cubicBezTo>
                  <a:close/>
                  <a:moveTo>
                    <a:pt x="1205" y="55"/>
                  </a:moveTo>
                  <a:cubicBezTo>
                    <a:pt x="1207" y="57"/>
                    <a:pt x="1209" y="58"/>
                    <a:pt x="1210" y="59"/>
                  </a:cubicBezTo>
                  <a:lnTo>
                    <a:pt x="1210" y="59"/>
                  </a:lnTo>
                  <a:cubicBezTo>
                    <a:pt x="1210" y="59"/>
                    <a:pt x="1211" y="59"/>
                    <a:pt x="1211" y="59"/>
                  </a:cubicBezTo>
                  <a:cubicBezTo>
                    <a:pt x="1209" y="58"/>
                    <a:pt x="1207" y="57"/>
                    <a:pt x="1205" y="55"/>
                  </a:cubicBezTo>
                  <a:close/>
                  <a:moveTo>
                    <a:pt x="1490" y="326"/>
                  </a:moveTo>
                  <a:cubicBezTo>
                    <a:pt x="1851" y="699"/>
                    <a:pt x="2107" y="1106"/>
                    <a:pt x="2212" y="1526"/>
                  </a:cubicBezTo>
                  <a:cubicBezTo>
                    <a:pt x="2352" y="2049"/>
                    <a:pt x="2224" y="2515"/>
                    <a:pt x="1851" y="2876"/>
                  </a:cubicBezTo>
                  <a:cubicBezTo>
                    <a:pt x="1545" y="3182"/>
                    <a:pt x="1260" y="3335"/>
                    <a:pt x="1029" y="3335"/>
                  </a:cubicBezTo>
                  <a:cubicBezTo>
                    <a:pt x="960" y="3335"/>
                    <a:pt x="897" y="3322"/>
                    <a:pt x="838" y="3295"/>
                  </a:cubicBezTo>
                  <a:cubicBezTo>
                    <a:pt x="559" y="3167"/>
                    <a:pt x="408" y="2713"/>
                    <a:pt x="454" y="2189"/>
                  </a:cubicBezTo>
                  <a:cubicBezTo>
                    <a:pt x="513" y="1595"/>
                    <a:pt x="815" y="874"/>
                    <a:pt x="1490" y="326"/>
                  </a:cubicBezTo>
                  <a:close/>
                  <a:moveTo>
                    <a:pt x="1210" y="59"/>
                  </a:moveTo>
                  <a:cubicBezTo>
                    <a:pt x="466" y="676"/>
                    <a:pt x="128" y="1491"/>
                    <a:pt x="70" y="2154"/>
                  </a:cubicBezTo>
                  <a:cubicBezTo>
                    <a:pt x="0" y="2853"/>
                    <a:pt x="245" y="3447"/>
                    <a:pt x="675" y="3644"/>
                  </a:cubicBezTo>
                  <a:cubicBezTo>
                    <a:pt x="762" y="3686"/>
                    <a:pt x="880" y="3722"/>
                    <a:pt x="1029" y="3722"/>
                  </a:cubicBezTo>
                  <a:cubicBezTo>
                    <a:pt x="1300" y="3722"/>
                    <a:pt x="1672" y="3599"/>
                    <a:pt x="2131" y="3155"/>
                  </a:cubicBezTo>
                  <a:cubicBezTo>
                    <a:pt x="2596" y="2690"/>
                    <a:pt x="2759" y="2084"/>
                    <a:pt x="2585" y="1421"/>
                  </a:cubicBezTo>
                  <a:cubicBezTo>
                    <a:pt x="2562" y="1304"/>
                    <a:pt x="2515" y="1188"/>
                    <a:pt x="2468" y="1071"/>
                  </a:cubicBezTo>
                  <a:cubicBezTo>
                    <a:pt x="2063" y="720"/>
                    <a:pt x="1646" y="380"/>
                    <a:pt x="1210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-785175" y="858075"/>
              <a:ext cx="85900" cy="69875"/>
            </a:xfrm>
            <a:custGeom>
              <a:avLst/>
              <a:gdLst/>
              <a:ahLst/>
              <a:cxnLst/>
              <a:rect l="l" t="t" r="r" b="b"/>
              <a:pathLst>
                <a:path w="3436" h="2795" extrusionOk="0">
                  <a:moveTo>
                    <a:pt x="2190" y="0"/>
                  </a:moveTo>
                  <a:cubicBezTo>
                    <a:pt x="1829" y="23"/>
                    <a:pt x="1456" y="151"/>
                    <a:pt x="1095" y="396"/>
                  </a:cubicBezTo>
                  <a:cubicBezTo>
                    <a:pt x="373" y="897"/>
                    <a:pt x="1" y="1479"/>
                    <a:pt x="82" y="1991"/>
                  </a:cubicBezTo>
                  <a:cubicBezTo>
                    <a:pt x="141" y="2352"/>
                    <a:pt x="420" y="2620"/>
                    <a:pt x="839" y="2736"/>
                  </a:cubicBezTo>
                  <a:cubicBezTo>
                    <a:pt x="978" y="2773"/>
                    <a:pt x="1135" y="2794"/>
                    <a:pt x="1308" y="2794"/>
                  </a:cubicBezTo>
                  <a:cubicBezTo>
                    <a:pt x="1890" y="2794"/>
                    <a:pt x="2646" y="2558"/>
                    <a:pt x="3435" y="1921"/>
                  </a:cubicBezTo>
                  <a:cubicBezTo>
                    <a:pt x="3365" y="1805"/>
                    <a:pt x="3307" y="1688"/>
                    <a:pt x="3237" y="1572"/>
                  </a:cubicBezTo>
                  <a:cubicBezTo>
                    <a:pt x="2530" y="2158"/>
                    <a:pt x="1838" y="2410"/>
                    <a:pt x="1309" y="2410"/>
                  </a:cubicBezTo>
                  <a:cubicBezTo>
                    <a:pt x="1176" y="2410"/>
                    <a:pt x="1054" y="2394"/>
                    <a:pt x="944" y="2364"/>
                  </a:cubicBezTo>
                  <a:cubicBezTo>
                    <a:pt x="676" y="2294"/>
                    <a:pt x="501" y="2131"/>
                    <a:pt x="467" y="1921"/>
                  </a:cubicBezTo>
                  <a:cubicBezTo>
                    <a:pt x="408" y="1572"/>
                    <a:pt x="723" y="1118"/>
                    <a:pt x="1316" y="710"/>
                  </a:cubicBezTo>
                  <a:cubicBezTo>
                    <a:pt x="1654" y="489"/>
                    <a:pt x="1992" y="373"/>
                    <a:pt x="2329" y="373"/>
                  </a:cubicBezTo>
                  <a:cubicBezTo>
                    <a:pt x="2376" y="373"/>
                    <a:pt x="2422" y="373"/>
                    <a:pt x="2469" y="384"/>
                  </a:cubicBezTo>
                  <a:cubicBezTo>
                    <a:pt x="2376" y="256"/>
                    <a:pt x="2283" y="128"/>
                    <a:pt x="2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0"/>
          <p:cNvGrpSpPr/>
          <p:nvPr/>
        </p:nvGrpSpPr>
        <p:grpSpPr>
          <a:xfrm rot="-1941356">
            <a:off x="4473794" y="4311452"/>
            <a:ext cx="1510173" cy="1031673"/>
            <a:chOff x="-1451675" y="1504500"/>
            <a:chExt cx="801875" cy="547800"/>
          </a:xfrm>
        </p:grpSpPr>
        <p:sp>
          <p:nvSpPr>
            <p:cNvPr id="437" name="Google Shape;437;p40"/>
            <p:cNvSpPr/>
            <p:nvPr/>
          </p:nvSpPr>
          <p:spPr>
            <a:xfrm>
              <a:off x="-1451675" y="1504500"/>
              <a:ext cx="800425" cy="547800"/>
            </a:xfrm>
            <a:custGeom>
              <a:avLst/>
              <a:gdLst/>
              <a:ahLst/>
              <a:cxnLst/>
              <a:rect l="l" t="t" r="r" b="b"/>
              <a:pathLst>
                <a:path w="32017" h="21912" extrusionOk="0">
                  <a:moveTo>
                    <a:pt x="3842" y="1"/>
                  </a:moveTo>
                  <a:cubicBezTo>
                    <a:pt x="1723" y="1"/>
                    <a:pt x="0" y="1724"/>
                    <a:pt x="0" y="3843"/>
                  </a:cubicBezTo>
                  <a:lnTo>
                    <a:pt x="0" y="18081"/>
                  </a:lnTo>
                  <a:cubicBezTo>
                    <a:pt x="0" y="20200"/>
                    <a:pt x="1723" y="21912"/>
                    <a:pt x="3842" y="21912"/>
                  </a:cubicBezTo>
                  <a:lnTo>
                    <a:pt x="28174" y="21912"/>
                  </a:lnTo>
                  <a:cubicBezTo>
                    <a:pt x="30293" y="21912"/>
                    <a:pt x="32016" y="20200"/>
                    <a:pt x="32016" y="18081"/>
                  </a:cubicBezTo>
                  <a:lnTo>
                    <a:pt x="32016" y="3843"/>
                  </a:lnTo>
                  <a:cubicBezTo>
                    <a:pt x="32016" y="1724"/>
                    <a:pt x="30293" y="1"/>
                    <a:pt x="28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-1339350" y="1833100"/>
              <a:ext cx="175825" cy="107150"/>
            </a:xfrm>
            <a:custGeom>
              <a:avLst/>
              <a:gdLst/>
              <a:ahLst/>
              <a:cxnLst/>
              <a:rect l="l" t="t" r="r" b="b"/>
              <a:pathLst>
                <a:path w="7033" h="4286" extrusionOk="0">
                  <a:moveTo>
                    <a:pt x="3517" y="1"/>
                  </a:moveTo>
                  <a:cubicBezTo>
                    <a:pt x="1573" y="1"/>
                    <a:pt x="1" y="1573"/>
                    <a:pt x="1" y="3517"/>
                  </a:cubicBezTo>
                  <a:cubicBezTo>
                    <a:pt x="1" y="3948"/>
                    <a:pt x="339" y="4285"/>
                    <a:pt x="769" y="4285"/>
                  </a:cubicBezTo>
                  <a:cubicBezTo>
                    <a:pt x="1200" y="4285"/>
                    <a:pt x="1549" y="3948"/>
                    <a:pt x="1549" y="3517"/>
                  </a:cubicBezTo>
                  <a:cubicBezTo>
                    <a:pt x="1549" y="2434"/>
                    <a:pt x="2434" y="1549"/>
                    <a:pt x="3517" y="1549"/>
                  </a:cubicBezTo>
                  <a:cubicBezTo>
                    <a:pt x="4600" y="1549"/>
                    <a:pt x="5473" y="2434"/>
                    <a:pt x="5473" y="3517"/>
                  </a:cubicBezTo>
                  <a:cubicBezTo>
                    <a:pt x="5473" y="3948"/>
                    <a:pt x="5822" y="4285"/>
                    <a:pt x="6253" y="4285"/>
                  </a:cubicBezTo>
                  <a:cubicBezTo>
                    <a:pt x="6684" y="4285"/>
                    <a:pt x="7033" y="3948"/>
                    <a:pt x="7033" y="3517"/>
                  </a:cubicBezTo>
                  <a:cubicBezTo>
                    <a:pt x="7033" y="1573"/>
                    <a:pt x="5450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-1159750" y="1801100"/>
              <a:ext cx="73950" cy="119050"/>
            </a:xfrm>
            <a:custGeom>
              <a:avLst/>
              <a:gdLst/>
              <a:ahLst/>
              <a:cxnLst/>
              <a:rect l="l" t="t" r="r" b="b"/>
              <a:pathLst>
                <a:path w="2958" h="4762" extrusionOk="0">
                  <a:moveTo>
                    <a:pt x="1479" y="0"/>
                  </a:moveTo>
                  <a:cubicBezTo>
                    <a:pt x="1479" y="0"/>
                    <a:pt x="0" y="2468"/>
                    <a:pt x="0" y="3283"/>
                  </a:cubicBezTo>
                  <a:cubicBezTo>
                    <a:pt x="0" y="4098"/>
                    <a:pt x="664" y="4762"/>
                    <a:pt x="1479" y="4762"/>
                  </a:cubicBezTo>
                  <a:cubicBezTo>
                    <a:pt x="2294" y="4762"/>
                    <a:pt x="2957" y="4098"/>
                    <a:pt x="2957" y="3283"/>
                  </a:cubicBezTo>
                  <a:cubicBezTo>
                    <a:pt x="2957" y="2468"/>
                    <a:pt x="1479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-1382700" y="1734450"/>
              <a:ext cx="86450" cy="90825"/>
            </a:xfrm>
            <a:custGeom>
              <a:avLst/>
              <a:gdLst/>
              <a:ahLst/>
              <a:cxnLst/>
              <a:rect l="l" t="t" r="r" b="b"/>
              <a:pathLst>
                <a:path w="3458" h="3633" extrusionOk="0">
                  <a:moveTo>
                    <a:pt x="582" y="0"/>
                  </a:moveTo>
                  <a:cubicBezTo>
                    <a:pt x="256" y="0"/>
                    <a:pt x="0" y="268"/>
                    <a:pt x="0" y="582"/>
                  </a:cubicBezTo>
                  <a:cubicBezTo>
                    <a:pt x="0" y="2352"/>
                    <a:pt x="722" y="3633"/>
                    <a:pt x="1723" y="3633"/>
                  </a:cubicBezTo>
                  <a:cubicBezTo>
                    <a:pt x="2725" y="3633"/>
                    <a:pt x="3458" y="2352"/>
                    <a:pt x="3458" y="582"/>
                  </a:cubicBezTo>
                  <a:cubicBezTo>
                    <a:pt x="3458" y="268"/>
                    <a:pt x="3190" y="0"/>
                    <a:pt x="2876" y="0"/>
                  </a:cubicBezTo>
                  <a:cubicBezTo>
                    <a:pt x="2550" y="0"/>
                    <a:pt x="2294" y="268"/>
                    <a:pt x="2294" y="582"/>
                  </a:cubicBezTo>
                  <a:cubicBezTo>
                    <a:pt x="2294" y="1781"/>
                    <a:pt x="1875" y="2422"/>
                    <a:pt x="1735" y="2468"/>
                  </a:cubicBezTo>
                  <a:cubicBezTo>
                    <a:pt x="1572" y="2422"/>
                    <a:pt x="1164" y="1781"/>
                    <a:pt x="1164" y="582"/>
                  </a:cubicBezTo>
                  <a:cubicBezTo>
                    <a:pt x="1164" y="268"/>
                    <a:pt x="897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-1193525" y="1734450"/>
              <a:ext cx="86475" cy="90825"/>
            </a:xfrm>
            <a:custGeom>
              <a:avLst/>
              <a:gdLst/>
              <a:ahLst/>
              <a:cxnLst/>
              <a:rect l="l" t="t" r="r" b="b"/>
              <a:pathLst>
                <a:path w="3459" h="3633" extrusionOk="0">
                  <a:moveTo>
                    <a:pt x="583" y="0"/>
                  </a:moveTo>
                  <a:cubicBezTo>
                    <a:pt x="257" y="0"/>
                    <a:pt x="1" y="268"/>
                    <a:pt x="1" y="582"/>
                  </a:cubicBezTo>
                  <a:cubicBezTo>
                    <a:pt x="1" y="2352"/>
                    <a:pt x="723" y="3633"/>
                    <a:pt x="1724" y="3633"/>
                  </a:cubicBezTo>
                  <a:cubicBezTo>
                    <a:pt x="2725" y="3633"/>
                    <a:pt x="3458" y="2352"/>
                    <a:pt x="3458" y="582"/>
                  </a:cubicBezTo>
                  <a:cubicBezTo>
                    <a:pt x="3458" y="268"/>
                    <a:pt x="3191" y="0"/>
                    <a:pt x="2876" y="0"/>
                  </a:cubicBezTo>
                  <a:cubicBezTo>
                    <a:pt x="2550" y="0"/>
                    <a:pt x="2294" y="268"/>
                    <a:pt x="2294" y="582"/>
                  </a:cubicBezTo>
                  <a:cubicBezTo>
                    <a:pt x="2294" y="1781"/>
                    <a:pt x="1875" y="2422"/>
                    <a:pt x="1735" y="2468"/>
                  </a:cubicBezTo>
                  <a:cubicBezTo>
                    <a:pt x="1572" y="2422"/>
                    <a:pt x="1165" y="1781"/>
                    <a:pt x="1165" y="582"/>
                  </a:cubicBezTo>
                  <a:cubicBezTo>
                    <a:pt x="1165" y="268"/>
                    <a:pt x="897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-1176050" y="1504500"/>
              <a:ext cx="526250" cy="546350"/>
            </a:xfrm>
            <a:custGeom>
              <a:avLst/>
              <a:gdLst/>
              <a:ahLst/>
              <a:cxnLst/>
              <a:rect l="l" t="t" r="r" b="b"/>
              <a:pathLst>
                <a:path w="21050" h="21854" extrusionOk="0">
                  <a:moveTo>
                    <a:pt x="8895" y="1700"/>
                  </a:moveTo>
                  <a:lnTo>
                    <a:pt x="8895" y="1700"/>
                  </a:lnTo>
                  <a:cubicBezTo>
                    <a:pt x="7672" y="3086"/>
                    <a:pt x="4785" y="4448"/>
                    <a:pt x="2107" y="4448"/>
                  </a:cubicBezTo>
                  <a:lnTo>
                    <a:pt x="2026" y="4448"/>
                  </a:lnTo>
                  <a:cubicBezTo>
                    <a:pt x="687" y="4436"/>
                    <a:pt x="396" y="4099"/>
                    <a:pt x="338" y="4006"/>
                  </a:cubicBezTo>
                  <a:cubicBezTo>
                    <a:pt x="291" y="3913"/>
                    <a:pt x="303" y="3819"/>
                    <a:pt x="373" y="3703"/>
                  </a:cubicBezTo>
                  <a:cubicBezTo>
                    <a:pt x="838" y="2946"/>
                    <a:pt x="3539" y="1852"/>
                    <a:pt x="8895" y="1700"/>
                  </a:cubicBezTo>
                  <a:close/>
                  <a:moveTo>
                    <a:pt x="13296" y="7137"/>
                  </a:moveTo>
                  <a:cubicBezTo>
                    <a:pt x="13563" y="7137"/>
                    <a:pt x="13820" y="7149"/>
                    <a:pt x="14076" y="7172"/>
                  </a:cubicBezTo>
                  <a:cubicBezTo>
                    <a:pt x="12015" y="9198"/>
                    <a:pt x="8965" y="11201"/>
                    <a:pt x="7277" y="11946"/>
                  </a:cubicBezTo>
                  <a:cubicBezTo>
                    <a:pt x="6836" y="12143"/>
                    <a:pt x="6444" y="12244"/>
                    <a:pt x="6127" y="12244"/>
                  </a:cubicBezTo>
                  <a:cubicBezTo>
                    <a:pt x="5883" y="12244"/>
                    <a:pt x="5684" y="12184"/>
                    <a:pt x="5542" y="12062"/>
                  </a:cubicBezTo>
                  <a:cubicBezTo>
                    <a:pt x="5321" y="11876"/>
                    <a:pt x="5263" y="11538"/>
                    <a:pt x="5367" y="11142"/>
                  </a:cubicBezTo>
                  <a:cubicBezTo>
                    <a:pt x="5740" y="9769"/>
                    <a:pt x="7812" y="7976"/>
                    <a:pt x="11491" y="7300"/>
                  </a:cubicBezTo>
                  <a:cubicBezTo>
                    <a:pt x="12108" y="7196"/>
                    <a:pt x="12714" y="7137"/>
                    <a:pt x="13296" y="7137"/>
                  </a:cubicBezTo>
                  <a:close/>
                  <a:moveTo>
                    <a:pt x="17196" y="13471"/>
                  </a:moveTo>
                  <a:cubicBezTo>
                    <a:pt x="18209" y="13471"/>
                    <a:pt x="18907" y="14018"/>
                    <a:pt x="19350" y="14542"/>
                  </a:cubicBezTo>
                  <a:cubicBezTo>
                    <a:pt x="19408" y="14600"/>
                    <a:pt x="19466" y="14682"/>
                    <a:pt x="19524" y="14752"/>
                  </a:cubicBezTo>
                  <a:cubicBezTo>
                    <a:pt x="19233" y="15054"/>
                    <a:pt x="18872" y="15345"/>
                    <a:pt x="18465" y="15601"/>
                  </a:cubicBezTo>
                  <a:cubicBezTo>
                    <a:pt x="17033" y="16499"/>
                    <a:pt x="15870" y="16820"/>
                    <a:pt x="15043" y="16820"/>
                  </a:cubicBezTo>
                  <a:cubicBezTo>
                    <a:pt x="14573" y="16820"/>
                    <a:pt x="14212" y="16716"/>
                    <a:pt x="13971" y="16556"/>
                  </a:cubicBezTo>
                  <a:cubicBezTo>
                    <a:pt x="13657" y="16347"/>
                    <a:pt x="13505" y="16032"/>
                    <a:pt x="13563" y="15671"/>
                  </a:cubicBezTo>
                  <a:cubicBezTo>
                    <a:pt x="13657" y="15019"/>
                    <a:pt x="14425" y="14146"/>
                    <a:pt x="16276" y="13611"/>
                  </a:cubicBezTo>
                  <a:cubicBezTo>
                    <a:pt x="16602" y="13517"/>
                    <a:pt x="16916" y="13471"/>
                    <a:pt x="17196" y="13471"/>
                  </a:cubicBezTo>
                  <a:close/>
                  <a:moveTo>
                    <a:pt x="9442" y="1"/>
                  </a:moveTo>
                  <a:cubicBezTo>
                    <a:pt x="9512" y="222"/>
                    <a:pt x="9524" y="443"/>
                    <a:pt x="9477" y="676"/>
                  </a:cubicBezTo>
                  <a:cubicBezTo>
                    <a:pt x="9430" y="920"/>
                    <a:pt x="9302" y="1177"/>
                    <a:pt x="9116" y="1433"/>
                  </a:cubicBezTo>
                  <a:cubicBezTo>
                    <a:pt x="3458" y="1561"/>
                    <a:pt x="664" y="2713"/>
                    <a:pt x="152" y="3563"/>
                  </a:cubicBezTo>
                  <a:cubicBezTo>
                    <a:pt x="0" y="3808"/>
                    <a:pt x="47" y="4006"/>
                    <a:pt x="105" y="4134"/>
                  </a:cubicBezTo>
                  <a:cubicBezTo>
                    <a:pt x="315" y="4495"/>
                    <a:pt x="990" y="4704"/>
                    <a:pt x="2026" y="4716"/>
                  </a:cubicBezTo>
                  <a:lnTo>
                    <a:pt x="2096" y="4716"/>
                  </a:lnTo>
                  <a:cubicBezTo>
                    <a:pt x="4576" y="4716"/>
                    <a:pt x="7987" y="3342"/>
                    <a:pt x="9267" y="1700"/>
                  </a:cubicBezTo>
                  <a:cubicBezTo>
                    <a:pt x="9613" y="1690"/>
                    <a:pt x="9970" y="1684"/>
                    <a:pt x="10338" y="1684"/>
                  </a:cubicBezTo>
                  <a:cubicBezTo>
                    <a:pt x="10788" y="1684"/>
                    <a:pt x="11255" y="1693"/>
                    <a:pt x="11736" y="1712"/>
                  </a:cubicBezTo>
                  <a:cubicBezTo>
                    <a:pt x="14472" y="1794"/>
                    <a:pt x="15973" y="2376"/>
                    <a:pt x="16183" y="3458"/>
                  </a:cubicBezTo>
                  <a:cubicBezTo>
                    <a:pt x="16369" y="4402"/>
                    <a:pt x="15554" y="5659"/>
                    <a:pt x="14320" y="6928"/>
                  </a:cubicBezTo>
                  <a:cubicBezTo>
                    <a:pt x="13982" y="6893"/>
                    <a:pt x="13636" y="6875"/>
                    <a:pt x="13283" y="6875"/>
                  </a:cubicBezTo>
                  <a:cubicBezTo>
                    <a:pt x="12688" y="6875"/>
                    <a:pt x="12073" y="6927"/>
                    <a:pt x="11445" y="7044"/>
                  </a:cubicBezTo>
                  <a:cubicBezTo>
                    <a:pt x="7649" y="7743"/>
                    <a:pt x="5507" y="9617"/>
                    <a:pt x="5111" y="11073"/>
                  </a:cubicBezTo>
                  <a:cubicBezTo>
                    <a:pt x="4983" y="11573"/>
                    <a:pt x="5065" y="12004"/>
                    <a:pt x="5367" y="12260"/>
                  </a:cubicBezTo>
                  <a:cubicBezTo>
                    <a:pt x="5558" y="12424"/>
                    <a:pt x="5818" y="12506"/>
                    <a:pt x="6133" y="12506"/>
                  </a:cubicBezTo>
                  <a:cubicBezTo>
                    <a:pt x="6490" y="12506"/>
                    <a:pt x="6917" y="12401"/>
                    <a:pt x="7393" y="12190"/>
                  </a:cubicBezTo>
                  <a:cubicBezTo>
                    <a:pt x="8918" y="11515"/>
                    <a:pt x="12236" y="9396"/>
                    <a:pt x="14413" y="7207"/>
                  </a:cubicBezTo>
                  <a:cubicBezTo>
                    <a:pt x="17312" y="7557"/>
                    <a:pt x="19536" y="9210"/>
                    <a:pt x="20269" y="11096"/>
                  </a:cubicBezTo>
                  <a:cubicBezTo>
                    <a:pt x="20758" y="12342"/>
                    <a:pt x="20549" y="13552"/>
                    <a:pt x="19711" y="14554"/>
                  </a:cubicBezTo>
                  <a:cubicBezTo>
                    <a:pt x="19652" y="14484"/>
                    <a:pt x="19606" y="14426"/>
                    <a:pt x="19559" y="14367"/>
                  </a:cubicBezTo>
                  <a:cubicBezTo>
                    <a:pt x="19075" y="13801"/>
                    <a:pt x="18305" y="13206"/>
                    <a:pt x="17198" y="13206"/>
                  </a:cubicBezTo>
                  <a:cubicBezTo>
                    <a:pt x="16893" y="13206"/>
                    <a:pt x="16563" y="13251"/>
                    <a:pt x="16206" y="13354"/>
                  </a:cubicBezTo>
                  <a:cubicBezTo>
                    <a:pt x="14227" y="13925"/>
                    <a:pt x="13412" y="14903"/>
                    <a:pt x="13296" y="15625"/>
                  </a:cubicBezTo>
                  <a:cubicBezTo>
                    <a:pt x="13226" y="16090"/>
                    <a:pt x="13424" y="16510"/>
                    <a:pt x="13820" y="16777"/>
                  </a:cubicBezTo>
                  <a:cubicBezTo>
                    <a:pt x="14108" y="16965"/>
                    <a:pt x="14522" y="17086"/>
                    <a:pt x="15052" y="17086"/>
                  </a:cubicBezTo>
                  <a:cubicBezTo>
                    <a:pt x="15934" y="17086"/>
                    <a:pt x="17135" y="16751"/>
                    <a:pt x="18605" y="15834"/>
                  </a:cubicBezTo>
                  <a:cubicBezTo>
                    <a:pt x="19024" y="15566"/>
                    <a:pt x="19385" y="15287"/>
                    <a:pt x="19676" y="14973"/>
                  </a:cubicBezTo>
                  <a:cubicBezTo>
                    <a:pt x="20467" y="16184"/>
                    <a:pt x="20770" y="17930"/>
                    <a:pt x="20479" y="19350"/>
                  </a:cubicBezTo>
                  <a:cubicBezTo>
                    <a:pt x="20260" y="19330"/>
                    <a:pt x="20047" y="19320"/>
                    <a:pt x="19840" y="19320"/>
                  </a:cubicBezTo>
                  <a:cubicBezTo>
                    <a:pt x="18520" y="19320"/>
                    <a:pt x="17469" y="19712"/>
                    <a:pt x="16905" y="20165"/>
                  </a:cubicBezTo>
                  <a:cubicBezTo>
                    <a:pt x="16486" y="20491"/>
                    <a:pt x="16311" y="20875"/>
                    <a:pt x="16427" y="21190"/>
                  </a:cubicBezTo>
                  <a:cubicBezTo>
                    <a:pt x="16556" y="21562"/>
                    <a:pt x="17045" y="21795"/>
                    <a:pt x="17813" y="21853"/>
                  </a:cubicBezTo>
                  <a:cubicBezTo>
                    <a:pt x="18209" y="21783"/>
                    <a:pt x="18581" y="21655"/>
                    <a:pt x="18931" y="21481"/>
                  </a:cubicBezTo>
                  <a:lnTo>
                    <a:pt x="18931" y="21481"/>
                  </a:lnTo>
                  <a:cubicBezTo>
                    <a:pt x="18709" y="21562"/>
                    <a:pt x="18465" y="21609"/>
                    <a:pt x="18185" y="21609"/>
                  </a:cubicBezTo>
                  <a:lnTo>
                    <a:pt x="18151" y="21609"/>
                  </a:lnTo>
                  <a:cubicBezTo>
                    <a:pt x="17336" y="21597"/>
                    <a:pt x="16777" y="21411"/>
                    <a:pt x="16672" y="21108"/>
                  </a:cubicBezTo>
                  <a:cubicBezTo>
                    <a:pt x="16602" y="20899"/>
                    <a:pt x="16753" y="20619"/>
                    <a:pt x="17068" y="20363"/>
                  </a:cubicBezTo>
                  <a:cubicBezTo>
                    <a:pt x="17603" y="19944"/>
                    <a:pt x="18593" y="19583"/>
                    <a:pt x="19839" y="19583"/>
                  </a:cubicBezTo>
                  <a:cubicBezTo>
                    <a:pt x="20025" y="19583"/>
                    <a:pt x="20211" y="19583"/>
                    <a:pt x="20409" y="19606"/>
                  </a:cubicBezTo>
                  <a:cubicBezTo>
                    <a:pt x="20351" y="19828"/>
                    <a:pt x="20281" y="20037"/>
                    <a:pt x="20188" y="20247"/>
                  </a:cubicBezTo>
                  <a:cubicBezTo>
                    <a:pt x="20095" y="20445"/>
                    <a:pt x="19967" y="20654"/>
                    <a:pt x="19804" y="20852"/>
                  </a:cubicBezTo>
                  <a:cubicBezTo>
                    <a:pt x="20223" y="20445"/>
                    <a:pt x="20561" y="19944"/>
                    <a:pt x="20758" y="19385"/>
                  </a:cubicBezTo>
                  <a:cubicBezTo>
                    <a:pt x="20747" y="19385"/>
                    <a:pt x="20747" y="19374"/>
                    <a:pt x="20735" y="19374"/>
                  </a:cubicBezTo>
                  <a:cubicBezTo>
                    <a:pt x="21038" y="17872"/>
                    <a:pt x="20700" y="16032"/>
                    <a:pt x="19862" y="14775"/>
                  </a:cubicBezTo>
                  <a:cubicBezTo>
                    <a:pt x="20805" y="13692"/>
                    <a:pt x="21049" y="12376"/>
                    <a:pt x="20514" y="11003"/>
                  </a:cubicBezTo>
                  <a:cubicBezTo>
                    <a:pt x="19769" y="9082"/>
                    <a:pt x="17557" y="7382"/>
                    <a:pt x="14646" y="6974"/>
                  </a:cubicBezTo>
                  <a:cubicBezTo>
                    <a:pt x="15857" y="5694"/>
                    <a:pt x="16649" y="4425"/>
                    <a:pt x="16439" y="3400"/>
                  </a:cubicBezTo>
                  <a:cubicBezTo>
                    <a:pt x="16206" y="2189"/>
                    <a:pt x="14623" y="1526"/>
                    <a:pt x="11747" y="1444"/>
                  </a:cubicBezTo>
                  <a:cubicBezTo>
                    <a:pt x="11151" y="1427"/>
                    <a:pt x="10585" y="1417"/>
                    <a:pt x="10042" y="1417"/>
                  </a:cubicBezTo>
                  <a:cubicBezTo>
                    <a:pt x="9843" y="1417"/>
                    <a:pt x="9647" y="1418"/>
                    <a:pt x="9454" y="1421"/>
                  </a:cubicBezTo>
                  <a:cubicBezTo>
                    <a:pt x="9593" y="1200"/>
                    <a:pt x="9698" y="955"/>
                    <a:pt x="9745" y="723"/>
                  </a:cubicBezTo>
                  <a:cubicBezTo>
                    <a:pt x="9780" y="501"/>
                    <a:pt x="9791" y="257"/>
                    <a:pt x="9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40"/>
          <p:cNvSpPr/>
          <p:nvPr/>
        </p:nvSpPr>
        <p:spPr>
          <a:xfrm rot="-970640">
            <a:off x="8064343" y="3749385"/>
            <a:ext cx="1088624" cy="1088671"/>
          </a:xfrm>
          <a:custGeom>
            <a:avLst/>
            <a:gdLst/>
            <a:ahLst/>
            <a:cxnLst/>
            <a:rect l="l" t="t" r="r" b="b"/>
            <a:pathLst>
              <a:path w="23122" h="23123" extrusionOk="0">
                <a:moveTo>
                  <a:pt x="11561" y="9082"/>
                </a:moveTo>
                <a:cubicBezTo>
                  <a:pt x="12923" y="9082"/>
                  <a:pt x="14029" y="10188"/>
                  <a:pt x="14029" y="11562"/>
                </a:cubicBezTo>
                <a:cubicBezTo>
                  <a:pt x="14029" y="12924"/>
                  <a:pt x="12923" y="14030"/>
                  <a:pt x="11561" y="14030"/>
                </a:cubicBezTo>
                <a:cubicBezTo>
                  <a:pt x="10187" y="14030"/>
                  <a:pt x="9081" y="12924"/>
                  <a:pt x="9081" y="11562"/>
                </a:cubicBezTo>
                <a:cubicBezTo>
                  <a:pt x="9081" y="10188"/>
                  <a:pt x="10187" y="9082"/>
                  <a:pt x="11561" y="9082"/>
                </a:cubicBezTo>
                <a:close/>
                <a:moveTo>
                  <a:pt x="11561" y="1"/>
                </a:moveTo>
                <a:cubicBezTo>
                  <a:pt x="9745" y="1"/>
                  <a:pt x="8255" y="1386"/>
                  <a:pt x="8080" y="3156"/>
                </a:cubicBezTo>
                <a:cubicBezTo>
                  <a:pt x="7436" y="2627"/>
                  <a:pt x="6646" y="2361"/>
                  <a:pt x="5857" y="2361"/>
                </a:cubicBezTo>
                <a:cubicBezTo>
                  <a:pt x="4962" y="2361"/>
                  <a:pt x="4068" y="2702"/>
                  <a:pt x="3388" y="3389"/>
                </a:cubicBezTo>
                <a:cubicBezTo>
                  <a:pt x="2096" y="4670"/>
                  <a:pt x="2026" y="6707"/>
                  <a:pt x="3155" y="8081"/>
                </a:cubicBezTo>
                <a:cubicBezTo>
                  <a:pt x="1386" y="8255"/>
                  <a:pt x="0" y="9746"/>
                  <a:pt x="0" y="11562"/>
                </a:cubicBezTo>
                <a:cubicBezTo>
                  <a:pt x="0" y="13378"/>
                  <a:pt x="1386" y="14868"/>
                  <a:pt x="3155" y="15043"/>
                </a:cubicBezTo>
                <a:cubicBezTo>
                  <a:pt x="2026" y="16417"/>
                  <a:pt x="2096" y="18454"/>
                  <a:pt x="3388" y="19735"/>
                </a:cubicBezTo>
                <a:cubicBezTo>
                  <a:pt x="4070" y="20417"/>
                  <a:pt x="4967" y="20759"/>
                  <a:pt x="5864" y="20759"/>
                </a:cubicBezTo>
                <a:cubicBezTo>
                  <a:pt x="6651" y="20759"/>
                  <a:pt x="7438" y="20495"/>
                  <a:pt x="8080" y="19968"/>
                </a:cubicBezTo>
                <a:cubicBezTo>
                  <a:pt x="8255" y="21737"/>
                  <a:pt x="9745" y="23123"/>
                  <a:pt x="11561" y="23123"/>
                </a:cubicBezTo>
                <a:cubicBezTo>
                  <a:pt x="13377" y="23123"/>
                  <a:pt x="14867" y="21737"/>
                  <a:pt x="15042" y="19968"/>
                </a:cubicBezTo>
                <a:cubicBezTo>
                  <a:pt x="15684" y="20495"/>
                  <a:pt x="16471" y="20759"/>
                  <a:pt x="17258" y="20759"/>
                </a:cubicBezTo>
                <a:cubicBezTo>
                  <a:pt x="18155" y="20759"/>
                  <a:pt x="19052" y="20417"/>
                  <a:pt x="19734" y="19735"/>
                </a:cubicBezTo>
                <a:cubicBezTo>
                  <a:pt x="21014" y="18454"/>
                  <a:pt x="21096" y="16417"/>
                  <a:pt x="19967" y="15043"/>
                </a:cubicBezTo>
                <a:cubicBezTo>
                  <a:pt x="21736" y="14868"/>
                  <a:pt x="23122" y="13378"/>
                  <a:pt x="23122" y="11562"/>
                </a:cubicBezTo>
                <a:cubicBezTo>
                  <a:pt x="23122" y="9746"/>
                  <a:pt x="21736" y="8255"/>
                  <a:pt x="19967" y="8081"/>
                </a:cubicBezTo>
                <a:cubicBezTo>
                  <a:pt x="21096" y="6707"/>
                  <a:pt x="21014" y="4670"/>
                  <a:pt x="19734" y="3389"/>
                </a:cubicBezTo>
                <a:cubicBezTo>
                  <a:pt x="19053" y="2702"/>
                  <a:pt x="18160" y="2361"/>
                  <a:pt x="17265" y="2361"/>
                </a:cubicBezTo>
                <a:cubicBezTo>
                  <a:pt x="16476" y="2361"/>
                  <a:pt x="15686" y="2627"/>
                  <a:pt x="15042" y="3156"/>
                </a:cubicBezTo>
                <a:cubicBezTo>
                  <a:pt x="14867" y="1386"/>
                  <a:pt x="13377" y="1"/>
                  <a:pt x="115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/>
          <p:cNvSpPr/>
          <p:nvPr/>
        </p:nvSpPr>
        <p:spPr>
          <a:xfrm rot="-2592115">
            <a:off x="8069558" y="1299163"/>
            <a:ext cx="1053422" cy="894614"/>
          </a:xfrm>
          <a:custGeom>
            <a:avLst/>
            <a:gdLst/>
            <a:ahLst/>
            <a:cxnLst/>
            <a:rect l="l" t="t" r="r" b="b"/>
            <a:pathLst>
              <a:path w="25684" h="21813" extrusionOk="0">
                <a:moveTo>
                  <a:pt x="12842" y="1"/>
                </a:moveTo>
                <a:cubicBezTo>
                  <a:pt x="11980" y="1"/>
                  <a:pt x="11119" y="426"/>
                  <a:pt x="10630" y="1275"/>
                </a:cubicBezTo>
                <a:lnTo>
                  <a:pt x="990" y="17971"/>
                </a:lnTo>
                <a:cubicBezTo>
                  <a:pt x="0" y="19682"/>
                  <a:pt x="1234" y="21812"/>
                  <a:pt x="3202" y="21812"/>
                </a:cubicBezTo>
                <a:lnTo>
                  <a:pt x="22482" y="21812"/>
                </a:lnTo>
                <a:cubicBezTo>
                  <a:pt x="24449" y="21812"/>
                  <a:pt x="25683" y="19682"/>
                  <a:pt x="24694" y="17971"/>
                </a:cubicBezTo>
                <a:lnTo>
                  <a:pt x="15054" y="1275"/>
                </a:lnTo>
                <a:cubicBezTo>
                  <a:pt x="14565" y="426"/>
                  <a:pt x="13703" y="1"/>
                  <a:pt x="128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0"/>
          <p:cNvSpPr/>
          <p:nvPr/>
        </p:nvSpPr>
        <p:spPr>
          <a:xfrm rot="-970640">
            <a:off x="8083327" y="4319014"/>
            <a:ext cx="982314" cy="907830"/>
          </a:xfrm>
          <a:custGeom>
            <a:avLst/>
            <a:gdLst/>
            <a:ahLst/>
            <a:cxnLst/>
            <a:rect l="l" t="t" r="r" b="b"/>
            <a:pathLst>
              <a:path w="20864" h="19282" extrusionOk="0">
                <a:moveTo>
                  <a:pt x="10957" y="1"/>
                </a:moveTo>
                <a:cubicBezTo>
                  <a:pt x="10752" y="1"/>
                  <a:pt x="10548" y="132"/>
                  <a:pt x="10513" y="394"/>
                </a:cubicBezTo>
                <a:lnTo>
                  <a:pt x="9756" y="5644"/>
                </a:lnTo>
                <a:cubicBezTo>
                  <a:pt x="9716" y="5884"/>
                  <a:pt x="9517" y="6036"/>
                  <a:pt x="9306" y="6036"/>
                </a:cubicBezTo>
                <a:cubicBezTo>
                  <a:pt x="9209" y="6036"/>
                  <a:pt x="9110" y="6005"/>
                  <a:pt x="9023" y="5936"/>
                </a:cubicBezTo>
                <a:lnTo>
                  <a:pt x="3516" y="1698"/>
                </a:lnTo>
                <a:cubicBezTo>
                  <a:pt x="3424" y="1627"/>
                  <a:pt x="3326" y="1596"/>
                  <a:pt x="3233" y="1596"/>
                </a:cubicBezTo>
                <a:cubicBezTo>
                  <a:pt x="2913" y="1596"/>
                  <a:pt x="2645" y="1958"/>
                  <a:pt x="2852" y="2291"/>
                </a:cubicBezTo>
                <a:lnTo>
                  <a:pt x="5798" y="6983"/>
                </a:lnTo>
                <a:cubicBezTo>
                  <a:pt x="5961" y="7239"/>
                  <a:pt x="5821" y="7589"/>
                  <a:pt x="5530" y="7659"/>
                </a:cubicBezTo>
                <a:lnTo>
                  <a:pt x="466" y="8939"/>
                </a:lnTo>
                <a:cubicBezTo>
                  <a:pt x="0" y="9056"/>
                  <a:pt x="12" y="9708"/>
                  <a:pt x="466" y="9824"/>
                </a:cubicBezTo>
                <a:lnTo>
                  <a:pt x="6939" y="11314"/>
                </a:lnTo>
                <a:cubicBezTo>
                  <a:pt x="7183" y="11372"/>
                  <a:pt x="7335" y="11617"/>
                  <a:pt x="7276" y="11861"/>
                </a:cubicBezTo>
                <a:lnTo>
                  <a:pt x="5821" y="17578"/>
                </a:lnTo>
                <a:cubicBezTo>
                  <a:pt x="5740" y="17894"/>
                  <a:pt x="5992" y="18142"/>
                  <a:pt x="6262" y="18142"/>
                </a:cubicBezTo>
                <a:cubicBezTo>
                  <a:pt x="6381" y="18142"/>
                  <a:pt x="6502" y="18095"/>
                  <a:pt x="6601" y="17985"/>
                </a:cubicBezTo>
                <a:lnTo>
                  <a:pt x="10059" y="14178"/>
                </a:lnTo>
                <a:cubicBezTo>
                  <a:pt x="10148" y="14078"/>
                  <a:pt x="10270" y="14028"/>
                  <a:pt x="10391" y="14028"/>
                </a:cubicBezTo>
                <a:cubicBezTo>
                  <a:pt x="10523" y="14028"/>
                  <a:pt x="10655" y="14086"/>
                  <a:pt x="10746" y="14202"/>
                </a:cubicBezTo>
                <a:lnTo>
                  <a:pt x="14553" y="19103"/>
                </a:lnTo>
                <a:cubicBezTo>
                  <a:pt x="14646" y="19227"/>
                  <a:pt x="14774" y="19281"/>
                  <a:pt x="14901" y="19281"/>
                </a:cubicBezTo>
                <a:cubicBezTo>
                  <a:pt x="15154" y="19281"/>
                  <a:pt x="15403" y="19064"/>
                  <a:pt x="15356" y="18754"/>
                </a:cubicBezTo>
                <a:lnTo>
                  <a:pt x="14367" y="12548"/>
                </a:lnTo>
                <a:cubicBezTo>
                  <a:pt x="14320" y="12304"/>
                  <a:pt x="14506" y="12059"/>
                  <a:pt x="14751" y="12024"/>
                </a:cubicBezTo>
                <a:lnTo>
                  <a:pt x="20316" y="11314"/>
                </a:lnTo>
                <a:cubicBezTo>
                  <a:pt x="20793" y="11256"/>
                  <a:pt x="20863" y="10604"/>
                  <a:pt x="20409" y="10441"/>
                </a:cubicBezTo>
                <a:lnTo>
                  <a:pt x="15193" y="8590"/>
                </a:lnTo>
                <a:cubicBezTo>
                  <a:pt x="14914" y="8485"/>
                  <a:pt x="14797" y="8136"/>
                  <a:pt x="14984" y="7891"/>
                </a:cubicBezTo>
                <a:lnTo>
                  <a:pt x="18011" y="3665"/>
                </a:lnTo>
                <a:cubicBezTo>
                  <a:pt x="18247" y="3343"/>
                  <a:pt x="17976" y="2944"/>
                  <a:pt x="17641" y="2944"/>
                </a:cubicBezTo>
                <a:cubicBezTo>
                  <a:pt x="17564" y="2944"/>
                  <a:pt x="17484" y="2965"/>
                  <a:pt x="17405" y="3013"/>
                </a:cubicBezTo>
                <a:lnTo>
                  <a:pt x="12853" y="5831"/>
                </a:lnTo>
                <a:cubicBezTo>
                  <a:pt x="12778" y="5879"/>
                  <a:pt x="12696" y="5902"/>
                  <a:pt x="12614" y="5902"/>
                </a:cubicBezTo>
                <a:cubicBezTo>
                  <a:pt x="12403" y="5902"/>
                  <a:pt x="12200" y="5752"/>
                  <a:pt x="12166" y="5516"/>
                </a:cubicBezTo>
                <a:lnTo>
                  <a:pt x="11409" y="394"/>
                </a:lnTo>
                <a:cubicBezTo>
                  <a:pt x="11369" y="132"/>
                  <a:pt x="11162" y="1"/>
                  <a:pt x="109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40"/>
          <p:cNvGrpSpPr/>
          <p:nvPr/>
        </p:nvGrpSpPr>
        <p:grpSpPr>
          <a:xfrm rot="-1914871">
            <a:off x="6966933" y="3412885"/>
            <a:ext cx="1496135" cy="1436503"/>
            <a:chOff x="-2764217" y="-974542"/>
            <a:chExt cx="603400" cy="579350"/>
          </a:xfrm>
        </p:grpSpPr>
        <p:sp>
          <p:nvSpPr>
            <p:cNvPr id="450" name="Google Shape;450;p40"/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40"/>
          <p:cNvGrpSpPr/>
          <p:nvPr/>
        </p:nvGrpSpPr>
        <p:grpSpPr>
          <a:xfrm rot="-688548">
            <a:off x="7860780" y="2420278"/>
            <a:ext cx="1760918" cy="1831707"/>
            <a:chOff x="-2542850" y="566700"/>
            <a:chExt cx="710200" cy="738750"/>
          </a:xfrm>
        </p:grpSpPr>
        <p:sp>
          <p:nvSpPr>
            <p:cNvPr id="455" name="Google Shape;455;p40"/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0"/>
          <p:cNvGrpSpPr/>
          <p:nvPr/>
        </p:nvGrpSpPr>
        <p:grpSpPr>
          <a:xfrm rot="109710">
            <a:off x="7739365" y="1984349"/>
            <a:ext cx="822666" cy="793732"/>
            <a:chOff x="3005050" y="2744875"/>
            <a:chExt cx="644950" cy="622267"/>
          </a:xfrm>
        </p:grpSpPr>
        <p:sp>
          <p:nvSpPr>
            <p:cNvPr id="460" name="Google Shape;460;p40"/>
            <p:cNvSpPr/>
            <p:nvPr/>
          </p:nvSpPr>
          <p:spPr>
            <a:xfrm>
              <a:off x="3005050" y="2744875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312500" y="2744875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005050" y="3029642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3312500" y="3029642"/>
              <a:ext cx="337500" cy="33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78F6500-B793-4D6C-B493-D04FC4931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428" y="102388"/>
            <a:ext cx="7148451" cy="526161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Мероприятия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68321C-FCF5-4AD3-B722-8104BA846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89702"/>
              </p:ext>
            </p:extLst>
          </p:nvPr>
        </p:nvGraphicFramePr>
        <p:xfrm>
          <a:off x="501524" y="782080"/>
          <a:ext cx="7895771" cy="38172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73">
                  <a:extLst>
                    <a:ext uri="{9D8B030D-6E8A-4147-A177-3AD203B41FA5}">
                      <a16:colId xmlns:a16="http://schemas.microsoft.com/office/drawing/2014/main" val="2515227684"/>
                    </a:ext>
                  </a:extLst>
                </a:gridCol>
                <a:gridCol w="1800893">
                  <a:extLst>
                    <a:ext uri="{9D8B030D-6E8A-4147-A177-3AD203B41FA5}">
                      <a16:colId xmlns:a16="http://schemas.microsoft.com/office/drawing/2014/main" val="3744432473"/>
                    </a:ext>
                  </a:extLst>
                </a:gridCol>
                <a:gridCol w="1074058">
                  <a:extLst>
                    <a:ext uri="{9D8B030D-6E8A-4147-A177-3AD203B41FA5}">
                      <a16:colId xmlns:a16="http://schemas.microsoft.com/office/drawing/2014/main" val="3075437221"/>
                    </a:ext>
                  </a:extLst>
                </a:gridCol>
                <a:gridCol w="2358326">
                  <a:extLst>
                    <a:ext uri="{9D8B030D-6E8A-4147-A177-3AD203B41FA5}">
                      <a16:colId xmlns:a16="http://schemas.microsoft.com/office/drawing/2014/main" val="4176617877"/>
                    </a:ext>
                  </a:extLst>
                </a:gridCol>
                <a:gridCol w="2330321">
                  <a:extLst>
                    <a:ext uri="{9D8B030D-6E8A-4147-A177-3AD203B41FA5}">
                      <a16:colId xmlns:a16="http://schemas.microsoft.com/office/drawing/2014/main" val="3071761114"/>
                    </a:ext>
                  </a:extLst>
                </a:gridCol>
              </a:tblGrid>
              <a:tr h="13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Мероприятие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Дата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Цель/задачи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Пополнение РППС (центр эмоций и настроений)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extLst>
                  <a:ext uri="{0D108BD9-81ED-4DB2-BD59-A6C34878D82A}">
                    <a16:rowId xmlns:a16="http://schemas.microsoft.com/office/drawing/2014/main" val="555531723"/>
                  </a:ext>
                </a:extLst>
              </a:tr>
              <a:tr h="486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Образовательная деятельность «Знакомство»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Октябрь 2022г.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знакомство с группой детей среднего возраста;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сплочение детского коллектива.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-оборудовать центр «Эмоции и настроения» совместно с детьми подготовительной группы;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изготовление дидактических игр, картотек, карточек к игре «Азбука настроений».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extLst>
                  <a:ext uri="{0D108BD9-81ED-4DB2-BD59-A6C34878D82A}">
                    <a16:rowId xmlns:a16="http://schemas.microsoft.com/office/drawing/2014/main" val="3762555638"/>
                  </a:ext>
                </a:extLst>
              </a:tr>
              <a:tr h="31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Игровая ситуация «Азбука эмоций»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Ноябрь 2022г.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знакомство детей с пространством центра «Эмоции и настроения»;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знакомство с базовыми эмоциями (радость, грусть, злость, стар, удивление)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изготовление масок, ширмы для игры «Театр настроения», совместно с детьми подготовительной группы.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extLst>
                  <a:ext uri="{0D108BD9-81ED-4DB2-BD59-A6C34878D82A}">
                    <a16:rowId xmlns:a16="http://schemas.microsoft.com/office/drawing/2014/main" val="197050466"/>
                  </a:ext>
                </a:extLst>
              </a:tr>
              <a:tr h="53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Игровая ситуация «Театр настроений»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Декабрь, 2022г.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закрепление базовых эмоций, умений проявлять эмоции, дифференцировать,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обучение схематически определять и изображать эмоции;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-обучение соотнесенности понятий эмоций с определенным состоянием человека, сказочного персонажа.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пополнение дидактическим материалом: мешочками/подушками </a:t>
                      </a:r>
                      <a:r>
                        <a:rPr lang="ru-RU" sz="1050" dirty="0" err="1">
                          <a:effectLst/>
                        </a:rPr>
                        <a:t>антистресс</a:t>
                      </a:r>
                      <a:r>
                        <a:rPr lang="ru-RU" sz="1050" dirty="0">
                          <a:effectLst/>
                        </a:rPr>
                        <a:t>, бутылочками спокойствия, мешочками для гнева и т.д. 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extLst>
                  <a:ext uri="{0D108BD9-81ED-4DB2-BD59-A6C34878D82A}">
                    <a16:rowId xmlns:a16="http://schemas.microsoft.com/office/drawing/2014/main" val="36990140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5ADC90D-7E78-4FB4-BD9B-8AE29178D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79047"/>
              </p:ext>
            </p:extLst>
          </p:nvPr>
        </p:nvGraphicFramePr>
        <p:xfrm>
          <a:off x="409130" y="264627"/>
          <a:ext cx="8193315" cy="46142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3150">
                  <a:extLst>
                    <a:ext uri="{9D8B030D-6E8A-4147-A177-3AD203B41FA5}">
                      <a16:colId xmlns:a16="http://schemas.microsoft.com/office/drawing/2014/main" val="3921755231"/>
                    </a:ext>
                  </a:extLst>
                </a:gridCol>
                <a:gridCol w="2032366">
                  <a:extLst>
                    <a:ext uri="{9D8B030D-6E8A-4147-A177-3AD203B41FA5}">
                      <a16:colId xmlns:a16="http://schemas.microsoft.com/office/drawing/2014/main" val="2532976216"/>
                    </a:ext>
                  </a:extLst>
                </a:gridCol>
                <a:gridCol w="958054">
                  <a:extLst>
                    <a:ext uri="{9D8B030D-6E8A-4147-A177-3AD203B41FA5}">
                      <a16:colId xmlns:a16="http://schemas.microsoft.com/office/drawing/2014/main" val="1284903930"/>
                    </a:ext>
                  </a:extLst>
                </a:gridCol>
                <a:gridCol w="2638173">
                  <a:extLst>
                    <a:ext uri="{9D8B030D-6E8A-4147-A177-3AD203B41FA5}">
                      <a16:colId xmlns:a16="http://schemas.microsoft.com/office/drawing/2014/main" val="3965573033"/>
                    </a:ext>
                  </a:extLst>
                </a:gridCol>
                <a:gridCol w="2231572">
                  <a:extLst>
                    <a:ext uri="{9D8B030D-6E8A-4147-A177-3AD203B41FA5}">
                      <a16:colId xmlns:a16="http://schemas.microsoft.com/office/drawing/2014/main" val="3339303392"/>
                    </a:ext>
                  </a:extLst>
                </a:gridCol>
              </a:tblGrid>
              <a:tr h="1224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Выпуск стенгазеты «Калейдоскоп эмоций»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Январь, 2023г.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привлечение внимания к профессиональной деятельности педагога-психолога в ДОУ;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информирование родителей о деятельности проекта.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изготовление альбома «Моя семья» в средней группе совместно с детьми. 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extLst>
                  <a:ext uri="{0D108BD9-81ED-4DB2-BD59-A6C34878D82A}">
                    <a16:rowId xmlns:a16="http://schemas.microsoft.com/office/drawing/2014/main" val="4196681177"/>
                  </a:ext>
                </a:extLst>
              </a:tr>
              <a:tr h="133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Семинар-практикум для родителей «Эмоциональное благополучие ребенка. Что это такое?», «Методы саморегуляции и снятия психоэмоционального напряжения у детей»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Февраль, 2023г.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разъяснение значимости эмоционального благополучие ребенка в доме, сохранение и укрепление его здоровья.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оформление информационного уголка в группе консультациями, буклетами «Эмоциональное развитие детей».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extLst>
                  <a:ext uri="{0D108BD9-81ED-4DB2-BD59-A6C34878D82A}">
                    <a16:rowId xmlns:a16="http://schemas.microsoft.com/office/drawing/2014/main" val="3551415358"/>
                  </a:ext>
                </a:extLst>
              </a:tr>
              <a:tr h="205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Презентация «Сказок о радости»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Март, 2023г.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показать детям разные жизненные события, вызывающие эмоции радости;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развивать целенаправленное внимание, слуховое восприятие, воображение, память, диалогическую речь;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формировать позитивное отношение к жизни, жизнелюбие, стремление дарить радость окружающим.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- </a:t>
                      </a:r>
                      <a:r>
                        <a:rPr lang="ru-RU" sz="1050" dirty="0">
                          <a:effectLst/>
                        </a:rPr>
                        <a:t>- пополнение и оформление «Золотой книги сказок о Радости» совместно с детьми.</a:t>
                      </a:r>
                      <a:endParaRPr lang="ru-RU" sz="1050" dirty="0"/>
                    </a:p>
                  </a:txBody>
                  <a:tcPr marL="19610" marR="19610" marT="9805" marB="9805"/>
                </a:tc>
                <a:extLst>
                  <a:ext uri="{0D108BD9-81ED-4DB2-BD59-A6C34878D82A}">
                    <a16:rowId xmlns:a16="http://schemas.microsoft.com/office/drawing/2014/main" val="818036269"/>
                  </a:ext>
                </a:extLst>
              </a:tr>
            </a:tbl>
          </a:graphicData>
        </a:graphic>
      </p:graphicFrame>
      <p:grpSp>
        <p:nvGrpSpPr>
          <p:cNvPr id="5" name="Google Shape;2257;p73">
            <a:extLst>
              <a:ext uri="{FF2B5EF4-FFF2-40B4-BE49-F238E27FC236}">
                <a16:creationId xmlns:a16="http://schemas.microsoft.com/office/drawing/2014/main" id="{AFB5C654-FDC5-40E1-A163-DA819A29C349}"/>
              </a:ext>
            </a:extLst>
          </p:cNvPr>
          <p:cNvGrpSpPr/>
          <p:nvPr/>
        </p:nvGrpSpPr>
        <p:grpSpPr>
          <a:xfrm rot="846714">
            <a:off x="7420190" y="3688133"/>
            <a:ext cx="1651239" cy="1273281"/>
            <a:chOff x="1290675" y="2874775"/>
            <a:chExt cx="1890725" cy="1642450"/>
          </a:xfrm>
        </p:grpSpPr>
        <p:sp>
          <p:nvSpPr>
            <p:cNvPr id="6" name="Google Shape;2258;p73">
              <a:extLst>
                <a:ext uri="{FF2B5EF4-FFF2-40B4-BE49-F238E27FC236}">
                  <a16:creationId xmlns:a16="http://schemas.microsoft.com/office/drawing/2014/main" id="{BCD3F522-4F8F-44AA-8659-5C70589499AF}"/>
                </a:ext>
              </a:extLst>
            </p:cNvPr>
            <p:cNvSpPr/>
            <p:nvPr/>
          </p:nvSpPr>
          <p:spPr>
            <a:xfrm>
              <a:off x="1290675" y="2874775"/>
              <a:ext cx="1890725" cy="1642450"/>
            </a:xfrm>
            <a:custGeom>
              <a:avLst/>
              <a:gdLst/>
              <a:ahLst/>
              <a:cxnLst/>
              <a:rect l="l" t="t" r="r" b="b"/>
              <a:pathLst>
                <a:path w="75629" h="65698" extrusionOk="0">
                  <a:moveTo>
                    <a:pt x="15800" y="1"/>
                  </a:moveTo>
                  <a:lnTo>
                    <a:pt x="15800" y="9240"/>
                  </a:lnTo>
                  <a:cubicBezTo>
                    <a:pt x="15560" y="9210"/>
                    <a:pt x="15289" y="9210"/>
                    <a:pt x="15048" y="9210"/>
                  </a:cubicBezTo>
                  <a:cubicBezTo>
                    <a:pt x="11346" y="9210"/>
                    <a:pt x="8337" y="12219"/>
                    <a:pt x="8337" y="15921"/>
                  </a:cubicBezTo>
                  <a:cubicBezTo>
                    <a:pt x="8337" y="19622"/>
                    <a:pt x="11346" y="22632"/>
                    <a:pt x="15048" y="22632"/>
                  </a:cubicBezTo>
                  <a:cubicBezTo>
                    <a:pt x="15319" y="22632"/>
                    <a:pt x="15560" y="22632"/>
                    <a:pt x="15800" y="22602"/>
                  </a:cubicBezTo>
                  <a:cubicBezTo>
                    <a:pt x="15951" y="31961"/>
                    <a:pt x="21910" y="39906"/>
                    <a:pt x="30246" y="42946"/>
                  </a:cubicBezTo>
                  <a:lnTo>
                    <a:pt x="30246" y="43548"/>
                  </a:lnTo>
                  <a:cubicBezTo>
                    <a:pt x="30246" y="48182"/>
                    <a:pt x="27086" y="52215"/>
                    <a:pt x="22632" y="53419"/>
                  </a:cubicBezTo>
                  <a:cubicBezTo>
                    <a:pt x="14145" y="55766"/>
                    <a:pt x="6441" y="60010"/>
                    <a:pt x="1" y="65698"/>
                  </a:cubicBezTo>
                  <a:lnTo>
                    <a:pt x="75629" y="65698"/>
                  </a:lnTo>
                  <a:cubicBezTo>
                    <a:pt x="69008" y="59829"/>
                    <a:pt x="61003" y="55495"/>
                    <a:pt x="52185" y="53208"/>
                  </a:cubicBezTo>
                  <a:cubicBezTo>
                    <a:pt x="47641" y="52035"/>
                    <a:pt x="44421" y="48002"/>
                    <a:pt x="44421" y="43307"/>
                  </a:cubicBezTo>
                  <a:lnTo>
                    <a:pt x="44421" y="43277"/>
                  </a:lnTo>
                  <a:cubicBezTo>
                    <a:pt x="53268" y="40508"/>
                    <a:pt x="59709" y="32322"/>
                    <a:pt x="59829" y="22602"/>
                  </a:cubicBezTo>
                  <a:cubicBezTo>
                    <a:pt x="60100" y="22632"/>
                    <a:pt x="60341" y="22632"/>
                    <a:pt x="60581" y="22632"/>
                  </a:cubicBezTo>
                  <a:cubicBezTo>
                    <a:pt x="64313" y="22632"/>
                    <a:pt x="67323" y="19622"/>
                    <a:pt x="67323" y="15921"/>
                  </a:cubicBezTo>
                  <a:cubicBezTo>
                    <a:pt x="67323" y="12219"/>
                    <a:pt x="64313" y="9210"/>
                    <a:pt x="60581" y="9210"/>
                  </a:cubicBezTo>
                  <a:cubicBezTo>
                    <a:pt x="60341" y="9210"/>
                    <a:pt x="60100" y="9210"/>
                    <a:pt x="59859" y="9240"/>
                  </a:cubicBezTo>
                  <a:lnTo>
                    <a:pt x="598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59;p73">
              <a:extLst>
                <a:ext uri="{FF2B5EF4-FFF2-40B4-BE49-F238E27FC236}">
                  <a16:creationId xmlns:a16="http://schemas.microsoft.com/office/drawing/2014/main" id="{D42D4F53-6A29-41B7-9508-4D8C8F33F692}"/>
                </a:ext>
              </a:extLst>
            </p:cNvPr>
            <p:cNvSpPr/>
            <p:nvPr/>
          </p:nvSpPr>
          <p:spPr>
            <a:xfrm>
              <a:off x="1914400" y="3160675"/>
              <a:ext cx="196375" cy="206175"/>
            </a:xfrm>
            <a:custGeom>
              <a:avLst/>
              <a:gdLst/>
              <a:ahLst/>
              <a:cxnLst/>
              <a:rect l="l" t="t" r="r" b="b"/>
              <a:pathLst>
                <a:path w="7855" h="8247" extrusionOk="0">
                  <a:moveTo>
                    <a:pt x="3943" y="1"/>
                  </a:moveTo>
                  <a:cubicBezTo>
                    <a:pt x="1655" y="1"/>
                    <a:pt x="0" y="2890"/>
                    <a:pt x="0" y="6922"/>
                  </a:cubicBezTo>
                  <a:cubicBezTo>
                    <a:pt x="0" y="7645"/>
                    <a:pt x="602" y="8247"/>
                    <a:pt x="1324" y="8247"/>
                  </a:cubicBezTo>
                  <a:cubicBezTo>
                    <a:pt x="2047" y="8247"/>
                    <a:pt x="2649" y="7645"/>
                    <a:pt x="2649" y="6922"/>
                  </a:cubicBezTo>
                  <a:cubicBezTo>
                    <a:pt x="2649" y="4184"/>
                    <a:pt x="3581" y="2739"/>
                    <a:pt x="3943" y="2619"/>
                  </a:cubicBezTo>
                  <a:cubicBezTo>
                    <a:pt x="4274" y="2739"/>
                    <a:pt x="5207" y="4184"/>
                    <a:pt x="5207" y="6922"/>
                  </a:cubicBezTo>
                  <a:cubicBezTo>
                    <a:pt x="5207" y="7645"/>
                    <a:pt x="5808" y="8247"/>
                    <a:pt x="6531" y="8247"/>
                  </a:cubicBezTo>
                  <a:cubicBezTo>
                    <a:pt x="7283" y="8247"/>
                    <a:pt x="7855" y="7645"/>
                    <a:pt x="7855" y="6922"/>
                  </a:cubicBezTo>
                  <a:cubicBezTo>
                    <a:pt x="7855" y="2890"/>
                    <a:pt x="6200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60;p73">
              <a:extLst>
                <a:ext uri="{FF2B5EF4-FFF2-40B4-BE49-F238E27FC236}">
                  <a16:creationId xmlns:a16="http://schemas.microsoft.com/office/drawing/2014/main" id="{4DE6445A-1800-47D9-A130-754B51C50CBF}"/>
                </a:ext>
              </a:extLst>
            </p:cNvPr>
            <p:cNvSpPr/>
            <p:nvPr/>
          </p:nvSpPr>
          <p:spPr>
            <a:xfrm>
              <a:off x="2344000" y="3160675"/>
              <a:ext cx="196400" cy="206175"/>
            </a:xfrm>
            <a:custGeom>
              <a:avLst/>
              <a:gdLst/>
              <a:ahLst/>
              <a:cxnLst/>
              <a:rect l="l" t="t" r="r" b="b"/>
              <a:pathLst>
                <a:path w="7856" h="8247" extrusionOk="0">
                  <a:moveTo>
                    <a:pt x="3943" y="1"/>
                  </a:moveTo>
                  <a:cubicBezTo>
                    <a:pt x="1656" y="1"/>
                    <a:pt x="0" y="2890"/>
                    <a:pt x="0" y="6922"/>
                  </a:cubicBezTo>
                  <a:cubicBezTo>
                    <a:pt x="0" y="7645"/>
                    <a:pt x="602" y="8247"/>
                    <a:pt x="1324" y="8247"/>
                  </a:cubicBezTo>
                  <a:cubicBezTo>
                    <a:pt x="2077" y="8247"/>
                    <a:pt x="2649" y="7645"/>
                    <a:pt x="2649" y="6922"/>
                  </a:cubicBezTo>
                  <a:cubicBezTo>
                    <a:pt x="2649" y="4184"/>
                    <a:pt x="3612" y="2739"/>
                    <a:pt x="3943" y="2619"/>
                  </a:cubicBezTo>
                  <a:cubicBezTo>
                    <a:pt x="4274" y="2739"/>
                    <a:pt x="5237" y="4184"/>
                    <a:pt x="5237" y="6922"/>
                  </a:cubicBezTo>
                  <a:cubicBezTo>
                    <a:pt x="5237" y="7645"/>
                    <a:pt x="5809" y="8247"/>
                    <a:pt x="6531" y="8247"/>
                  </a:cubicBezTo>
                  <a:cubicBezTo>
                    <a:pt x="7283" y="8247"/>
                    <a:pt x="7855" y="7645"/>
                    <a:pt x="7855" y="6922"/>
                  </a:cubicBezTo>
                  <a:cubicBezTo>
                    <a:pt x="7855" y="2890"/>
                    <a:pt x="6230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61;p73">
              <a:extLst>
                <a:ext uri="{FF2B5EF4-FFF2-40B4-BE49-F238E27FC236}">
                  <a16:creationId xmlns:a16="http://schemas.microsoft.com/office/drawing/2014/main" id="{563988EF-6A7A-4AEA-81D9-58111B1BC532}"/>
                </a:ext>
              </a:extLst>
            </p:cNvPr>
            <p:cNvSpPr/>
            <p:nvPr/>
          </p:nvSpPr>
          <p:spPr>
            <a:xfrm>
              <a:off x="2195775" y="3253975"/>
              <a:ext cx="84300" cy="196400"/>
            </a:xfrm>
            <a:custGeom>
              <a:avLst/>
              <a:gdLst/>
              <a:ahLst/>
              <a:cxnLst/>
              <a:rect l="l" t="t" r="r" b="b"/>
              <a:pathLst>
                <a:path w="3372" h="7856" fill="none" extrusionOk="0">
                  <a:moveTo>
                    <a:pt x="1" y="0"/>
                  </a:moveTo>
                  <a:lnTo>
                    <a:pt x="1" y="7855"/>
                  </a:lnTo>
                  <a:lnTo>
                    <a:pt x="3371" y="6712"/>
                  </a:lnTo>
                </a:path>
              </a:pathLst>
            </a:custGeom>
            <a:solidFill>
              <a:schemeClr val="dk1"/>
            </a:solidFill>
            <a:ln w="33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62;p73">
              <a:extLst>
                <a:ext uri="{FF2B5EF4-FFF2-40B4-BE49-F238E27FC236}">
                  <a16:creationId xmlns:a16="http://schemas.microsoft.com/office/drawing/2014/main" id="{F6C90B2B-B5DA-422E-BA61-408C3C09DA57}"/>
                </a:ext>
              </a:extLst>
            </p:cNvPr>
            <p:cNvSpPr/>
            <p:nvPr/>
          </p:nvSpPr>
          <p:spPr>
            <a:xfrm>
              <a:off x="1968575" y="3510525"/>
              <a:ext cx="501100" cy="182100"/>
            </a:xfrm>
            <a:custGeom>
              <a:avLst/>
              <a:gdLst/>
              <a:ahLst/>
              <a:cxnLst/>
              <a:rect l="l" t="t" r="r" b="b"/>
              <a:pathLst>
                <a:path w="20044" h="7284" fill="none" extrusionOk="0">
                  <a:moveTo>
                    <a:pt x="0" y="1"/>
                  </a:moveTo>
                  <a:cubicBezTo>
                    <a:pt x="0" y="4033"/>
                    <a:pt x="4484" y="7284"/>
                    <a:pt x="10022" y="7284"/>
                  </a:cubicBezTo>
                  <a:cubicBezTo>
                    <a:pt x="15559" y="7284"/>
                    <a:pt x="20043" y="4033"/>
                    <a:pt x="20043" y="1"/>
                  </a:cubicBezTo>
                </a:path>
              </a:pathLst>
            </a:custGeom>
            <a:solidFill>
              <a:schemeClr val="dk1"/>
            </a:solidFill>
            <a:ln w="6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63;p73">
              <a:extLst>
                <a:ext uri="{FF2B5EF4-FFF2-40B4-BE49-F238E27FC236}">
                  <a16:creationId xmlns:a16="http://schemas.microsoft.com/office/drawing/2014/main" id="{E1ED6230-0810-4BB3-A828-2FB52FB0ABBC}"/>
                </a:ext>
              </a:extLst>
            </p:cNvPr>
            <p:cNvSpPr/>
            <p:nvPr/>
          </p:nvSpPr>
          <p:spPr>
            <a:xfrm>
              <a:off x="1735325" y="3335225"/>
              <a:ext cx="211450" cy="211450"/>
            </a:xfrm>
            <a:custGeom>
              <a:avLst/>
              <a:gdLst/>
              <a:ahLst/>
              <a:cxnLst/>
              <a:rect l="l" t="t" r="r" b="b"/>
              <a:pathLst>
                <a:path w="8458" h="8458" extrusionOk="0">
                  <a:moveTo>
                    <a:pt x="4244" y="1"/>
                  </a:moveTo>
                  <a:cubicBezTo>
                    <a:pt x="1897" y="1"/>
                    <a:pt x="1" y="1897"/>
                    <a:pt x="1" y="4214"/>
                  </a:cubicBezTo>
                  <a:cubicBezTo>
                    <a:pt x="1" y="6561"/>
                    <a:pt x="1897" y="8457"/>
                    <a:pt x="4244" y="8457"/>
                  </a:cubicBezTo>
                  <a:cubicBezTo>
                    <a:pt x="6561" y="8457"/>
                    <a:pt x="8457" y="6561"/>
                    <a:pt x="8457" y="4214"/>
                  </a:cubicBezTo>
                  <a:cubicBezTo>
                    <a:pt x="8457" y="1897"/>
                    <a:pt x="6561" y="1"/>
                    <a:pt x="4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64;p73">
              <a:extLst>
                <a:ext uri="{FF2B5EF4-FFF2-40B4-BE49-F238E27FC236}">
                  <a16:creationId xmlns:a16="http://schemas.microsoft.com/office/drawing/2014/main" id="{EBFB1C94-DF06-408E-A697-F84290E8B61F}"/>
                </a:ext>
              </a:extLst>
            </p:cNvPr>
            <p:cNvSpPr/>
            <p:nvPr/>
          </p:nvSpPr>
          <p:spPr>
            <a:xfrm>
              <a:off x="2494475" y="3335225"/>
              <a:ext cx="211425" cy="211450"/>
            </a:xfrm>
            <a:custGeom>
              <a:avLst/>
              <a:gdLst/>
              <a:ahLst/>
              <a:cxnLst/>
              <a:rect l="l" t="t" r="r" b="b"/>
              <a:pathLst>
                <a:path w="8457" h="8458" extrusionOk="0">
                  <a:moveTo>
                    <a:pt x="4244" y="1"/>
                  </a:moveTo>
                  <a:cubicBezTo>
                    <a:pt x="1896" y="1"/>
                    <a:pt x="0" y="1897"/>
                    <a:pt x="0" y="4214"/>
                  </a:cubicBezTo>
                  <a:cubicBezTo>
                    <a:pt x="0" y="6561"/>
                    <a:pt x="1896" y="8457"/>
                    <a:pt x="4244" y="8457"/>
                  </a:cubicBezTo>
                  <a:cubicBezTo>
                    <a:pt x="6561" y="8457"/>
                    <a:pt x="8457" y="6561"/>
                    <a:pt x="8457" y="4214"/>
                  </a:cubicBezTo>
                  <a:cubicBezTo>
                    <a:pt x="8457" y="1897"/>
                    <a:pt x="6561" y="1"/>
                    <a:pt x="4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90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E6B3A0-7736-4344-A114-BAC47BD99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02069"/>
              </p:ext>
            </p:extLst>
          </p:nvPr>
        </p:nvGraphicFramePr>
        <p:xfrm>
          <a:off x="481240" y="484868"/>
          <a:ext cx="7895771" cy="18558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73">
                  <a:extLst>
                    <a:ext uri="{9D8B030D-6E8A-4147-A177-3AD203B41FA5}">
                      <a16:colId xmlns:a16="http://schemas.microsoft.com/office/drawing/2014/main" val="1446916286"/>
                    </a:ext>
                  </a:extLst>
                </a:gridCol>
                <a:gridCol w="1800893">
                  <a:extLst>
                    <a:ext uri="{9D8B030D-6E8A-4147-A177-3AD203B41FA5}">
                      <a16:colId xmlns:a16="http://schemas.microsoft.com/office/drawing/2014/main" val="3124814839"/>
                    </a:ext>
                  </a:extLst>
                </a:gridCol>
                <a:gridCol w="1074058">
                  <a:extLst>
                    <a:ext uri="{9D8B030D-6E8A-4147-A177-3AD203B41FA5}">
                      <a16:colId xmlns:a16="http://schemas.microsoft.com/office/drawing/2014/main" val="3451821808"/>
                    </a:ext>
                  </a:extLst>
                </a:gridCol>
                <a:gridCol w="2358326">
                  <a:extLst>
                    <a:ext uri="{9D8B030D-6E8A-4147-A177-3AD203B41FA5}">
                      <a16:colId xmlns:a16="http://schemas.microsoft.com/office/drawing/2014/main" val="4108703271"/>
                    </a:ext>
                  </a:extLst>
                </a:gridCol>
                <a:gridCol w="2330321">
                  <a:extLst>
                    <a:ext uri="{9D8B030D-6E8A-4147-A177-3AD203B41FA5}">
                      <a16:colId xmlns:a16="http://schemas.microsoft.com/office/drawing/2014/main" val="1027366095"/>
                    </a:ext>
                  </a:extLst>
                </a:gridCol>
              </a:tblGrid>
              <a:tr h="33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Творческое мероприятие «Настроение в рисунках»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Апрель, 2023г.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снятие психоэмоционального напряжения;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</a:rPr>
                        <a:t>отреагирование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актуальных эмоций;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развитие воображения.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выставка рисунков «Мое настроение»;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подготовка материала (вырезание, склеивание и т.д. дидактического материала) для создания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</a:rPr>
                        <a:t>Лэпбука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«Эмоции»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extLst>
                  <a:ext uri="{0D108BD9-81ED-4DB2-BD59-A6C34878D82A}">
                    <a16:rowId xmlns:a16="http://schemas.microsoft.com/office/drawing/2014/main" val="2418749713"/>
                  </a:ext>
                </a:extLst>
              </a:tr>
              <a:tr h="242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Образовательная деятельность «В след за радугой». Использование </a:t>
                      </a:r>
                      <a:r>
                        <a:rPr lang="ru-RU" sz="1050" dirty="0" err="1">
                          <a:effectLst/>
                        </a:rPr>
                        <a:t>лэпбука</a:t>
                      </a:r>
                      <a:r>
                        <a:rPr lang="ru-RU" sz="1050" dirty="0">
                          <a:effectLst/>
                        </a:rPr>
                        <a:t> в работе с детьми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Май, 2023г.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обогащение опыта детей в распознании эмоций;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-закрепление материала.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подготовка аналитической справки по результатам проекта;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анализ результатов проекта.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07" marR="14707" marT="9805" marB="9805"/>
                </a:tc>
                <a:extLst>
                  <a:ext uri="{0D108BD9-81ED-4DB2-BD59-A6C34878D82A}">
                    <a16:rowId xmlns:a16="http://schemas.microsoft.com/office/drawing/2014/main" val="4016354061"/>
                  </a:ext>
                </a:extLst>
              </a:tr>
            </a:tbl>
          </a:graphicData>
        </a:graphic>
      </p:graphicFrame>
      <p:grpSp>
        <p:nvGrpSpPr>
          <p:cNvPr id="26" name="Google Shape;486;p41">
            <a:extLst>
              <a:ext uri="{FF2B5EF4-FFF2-40B4-BE49-F238E27FC236}">
                <a16:creationId xmlns:a16="http://schemas.microsoft.com/office/drawing/2014/main" id="{35347028-A9BC-4F7C-8F1F-520EF412E085}"/>
              </a:ext>
            </a:extLst>
          </p:cNvPr>
          <p:cNvGrpSpPr/>
          <p:nvPr/>
        </p:nvGrpSpPr>
        <p:grpSpPr>
          <a:xfrm rot="456605">
            <a:off x="7383272" y="2794589"/>
            <a:ext cx="1397246" cy="1453457"/>
            <a:chOff x="-2542850" y="566700"/>
            <a:chExt cx="710200" cy="738750"/>
          </a:xfrm>
        </p:grpSpPr>
        <p:sp>
          <p:nvSpPr>
            <p:cNvPr id="27" name="Google Shape;487;p41">
              <a:extLst>
                <a:ext uri="{FF2B5EF4-FFF2-40B4-BE49-F238E27FC236}">
                  <a16:creationId xmlns:a16="http://schemas.microsoft.com/office/drawing/2014/main" id="{D9AC6E2D-4790-48A2-B38E-BFCABFCEEA35}"/>
                </a:ext>
              </a:extLst>
            </p:cNvPr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8;p41">
              <a:extLst>
                <a:ext uri="{FF2B5EF4-FFF2-40B4-BE49-F238E27FC236}">
                  <a16:creationId xmlns:a16="http://schemas.microsoft.com/office/drawing/2014/main" id="{438DB924-6F60-4862-B88A-E28FCAD7233B}"/>
                </a:ext>
              </a:extLst>
            </p:cNvPr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9;p41">
              <a:extLst>
                <a:ext uri="{FF2B5EF4-FFF2-40B4-BE49-F238E27FC236}">
                  <a16:creationId xmlns:a16="http://schemas.microsoft.com/office/drawing/2014/main" id="{C1D74CBA-AFF7-4693-983B-E7D8BDCB6AD6}"/>
                </a:ext>
              </a:extLst>
            </p:cNvPr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0;p41">
              <a:extLst>
                <a:ext uri="{FF2B5EF4-FFF2-40B4-BE49-F238E27FC236}">
                  <a16:creationId xmlns:a16="http://schemas.microsoft.com/office/drawing/2014/main" id="{7AF5FB9B-DE57-4FED-8D0C-73F31CEEC067}"/>
                </a:ext>
              </a:extLst>
            </p:cNvPr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96;p41">
            <a:extLst>
              <a:ext uri="{FF2B5EF4-FFF2-40B4-BE49-F238E27FC236}">
                <a16:creationId xmlns:a16="http://schemas.microsoft.com/office/drawing/2014/main" id="{32177B16-777A-4E46-ADBD-0A4DE836F4CC}"/>
              </a:ext>
            </a:extLst>
          </p:cNvPr>
          <p:cNvGrpSpPr/>
          <p:nvPr/>
        </p:nvGrpSpPr>
        <p:grpSpPr>
          <a:xfrm rot="4475597">
            <a:off x="7899658" y="3753399"/>
            <a:ext cx="1087295" cy="1080054"/>
            <a:chOff x="-2372100" y="1488275"/>
            <a:chExt cx="583675" cy="579750"/>
          </a:xfrm>
        </p:grpSpPr>
        <p:sp>
          <p:nvSpPr>
            <p:cNvPr id="37" name="Google Shape;497;p41">
              <a:extLst>
                <a:ext uri="{FF2B5EF4-FFF2-40B4-BE49-F238E27FC236}">
                  <a16:creationId xmlns:a16="http://schemas.microsoft.com/office/drawing/2014/main" id="{514EF8F2-65F3-46B6-8F1F-DAC32D54C60D}"/>
                </a:ext>
              </a:extLst>
            </p:cNvPr>
            <p:cNvSpPr/>
            <p:nvPr/>
          </p:nvSpPr>
          <p:spPr>
            <a:xfrm>
              <a:off x="-2372100" y="1488275"/>
              <a:ext cx="583675" cy="579750"/>
            </a:xfrm>
            <a:custGeom>
              <a:avLst/>
              <a:gdLst/>
              <a:ahLst/>
              <a:cxnLst/>
              <a:rect l="l" t="t" r="r" b="b"/>
              <a:pathLst>
                <a:path w="23347" h="23190" extrusionOk="0">
                  <a:moveTo>
                    <a:pt x="2724" y="0"/>
                  </a:moveTo>
                  <a:cubicBezTo>
                    <a:pt x="1245" y="0"/>
                    <a:pt x="1" y="1363"/>
                    <a:pt x="307" y="2943"/>
                  </a:cubicBezTo>
                  <a:lnTo>
                    <a:pt x="3834" y="21187"/>
                  </a:lnTo>
                  <a:cubicBezTo>
                    <a:pt x="4075" y="22429"/>
                    <a:pt x="5154" y="23189"/>
                    <a:pt x="6271" y="23189"/>
                  </a:cubicBezTo>
                  <a:cubicBezTo>
                    <a:pt x="6829" y="23189"/>
                    <a:pt x="7397" y="22999"/>
                    <a:pt x="7874" y="22584"/>
                  </a:cubicBezTo>
                  <a:lnTo>
                    <a:pt x="21915" y="10406"/>
                  </a:lnTo>
                  <a:cubicBezTo>
                    <a:pt x="23347" y="9160"/>
                    <a:pt x="22893" y="6832"/>
                    <a:pt x="21100" y="6215"/>
                  </a:cubicBezTo>
                  <a:lnTo>
                    <a:pt x="3532" y="137"/>
                  </a:lnTo>
                  <a:cubicBezTo>
                    <a:pt x="3260" y="44"/>
                    <a:pt x="2988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8;p41">
              <a:extLst>
                <a:ext uri="{FF2B5EF4-FFF2-40B4-BE49-F238E27FC236}">
                  <a16:creationId xmlns:a16="http://schemas.microsoft.com/office/drawing/2014/main" id="{F3A6E10E-EBE0-48D5-AE0A-CCE25C8EFE02}"/>
                </a:ext>
              </a:extLst>
            </p:cNvPr>
            <p:cNvSpPr/>
            <p:nvPr/>
          </p:nvSpPr>
          <p:spPr>
            <a:xfrm>
              <a:off x="-2292850" y="1722700"/>
              <a:ext cx="76000" cy="70675"/>
            </a:xfrm>
            <a:custGeom>
              <a:avLst/>
              <a:gdLst/>
              <a:ahLst/>
              <a:cxnLst/>
              <a:rect l="l" t="t" r="r" b="b"/>
              <a:pathLst>
                <a:path w="3040" h="2827" extrusionOk="0">
                  <a:moveTo>
                    <a:pt x="1211" y="0"/>
                  </a:moveTo>
                  <a:cubicBezTo>
                    <a:pt x="952" y="0"/>
                    <a:pt x="707" y="81"/>
                    <a:pt x="513" y="249"/>
                  </a:cubicBezTo>
                  <a:cubicBezTo>
                    <a:pt x="1" y="691"/>
                    <a:pt x="47" y="1576"/>
                    <a:pt x="606" y="2216"/>
                  </a:cubicBezTo>
                  <a:cubicBezTo>
                    <a:pt x="952" y="2613"/>
                    <a:pt x="1414" y="2827"/>
                    <a:pt x="1838" y="2827"/>
                  </a:cubicBezTo>
                  <a:cubicBezTo>
                    <a:pt x="2098" y="2827"/>
                    <a:pt x="2344" y="2746"/>
                    <a:pt x="2539" y="2577"/>
                  </a:cubicBezTo>
                  <a:cubicBezTo>
                    <a:pt x="3039" y="2135"/>
                    <a:pt x="3005" y="1262"/>
                    <a:pt x="2446" y="621"/>
                  </a:cubicBezTo>
                  <a:cubicBezTo>
                    <a:pt x="2099" y="217"/>
                    <a:pt x="1635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9;p41">
              <a:extLst>
                <a:ext uri="{FF2B5EF4-FFF2-40B4-BE49-F238E27FC236}">
                  <a16:creationId xmlns:a16="http://schemas.microsoft.com/office/drawing/2014/main" id="{E9055E90-BA21-45C6-8A1B-A1BB5065D284}"/>
                </a:ext>
              </a:extLst>
            </p:cNvPr>
            <p:cNvSpPr/>
            <p:nvPr/>
          </p:nvSpPr>
          <p:spPr>
            <a:xfrm>
              <a:off x="-2140625" y="1590825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1209" y="1"/>
                  </a:moveTo>
                  <a:cubicBezTo>
                    <a:pt x="948" y="1"/>
                    <a:pt x="704" y="82"/>
                    <a:pt x="513" y="250"/>
                  </a:cubicBezTo>
                  <a:cubicBezTo>
                    <a:pt x="1" y="692"/>
                    <a:pt x="36" y="1566"/>
                    <a:pt x="594" y="2218"/>
                  </a:cubicBezTo>
                  <a:cubicBezTo>
                    <a:pt x="941" y="2614"/>
                    <a:pt x="1407" y="2828"/>
                    <a:pt x="1831" y="2828"/>
                  </a:cubicBezTo>
                  <a:cubicBezTo>
                    <a:pt x="2092" y="2828"/>
                    <a:pt x="2337" y="2747"/>
                    <a:pt x="2527" y="2578"/>
                  </a:cubicBezTo>
                  <a:cubicBezTo>
                    <a:pt x="3039" y="2136"/>
                    <a:pt x="3004" y="1263"/>
                    <a:pt x="2446" y="611"/>
                  </a:cubicBezTo>
                  <a:cubicBezTo>
                    <a:pt x="2100" y="214"/>
                    <a:pt x="163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0;p41">
              <a:extLst>
                <a:ext uri="{FF2B5EF4-FFF2-40B4-BE49-F238E27FC236}">
                  <a16:creationId xmlns:a16="http://schemas.microsoft.com/office/drawing/2014/main" id="{7A47863C-078B-4A79-AB3D-0DE5600C850D}"/>
                </a:ext>
              </a:extLst>
            </p:cNvPr>
            <p:cNvSpPr/>
            <p:nvPr/>
          </p:nvSpPr>
          <p:spPr>
            <a:xfrm>
              <a:off x="-2198250" y="1683800"/>
              <a:ext cx="157775" cy="149375"/>
            </a:xfrm>
            <a:custGeom>
              <a:avLst/>
              <a:gdLst/>
              <a:ahLst/>
              <a:cxnLst/>
              <a:rect l="l" t="t" r="r" b="b"/>
              <a:pathLst>
                <a:path w="6311" h="5975" extrusionOk="0">
                  <a:moveTo>
                    <a:pt x="3319" y="0"/>
                  </a:moveTo>
                  <a:lnTo>
                    <a:pt x="1" y="2864"/>
                  </a:lnTo>
                  <a:cubicBezTo>
                    <a:pt x="1648" y="4773"/>
                    <a:pt x="3519" y="5974"/>
                    <a:pt x="4673" y="5974"/>
                  </a:cubicBezTo>
                  <a:cubicBezTo>
                    <a:pt x="4963" y="5974"/>
                    <a:pt x="5207" y="5899"/>
                    <a:pt x="5391" y="5740"/>
                  </a:cubicBezTo>
                  <a:cubicBezTo>
                    <a:pt x="6311" y="4948"/>
                    <a:pt x="5379" y="2375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06;p41">
            <a:extLst>
              <a:ext uri="{FF2B5EF4-FFF2-40B4-BE49-F238E27FC236}">
                <a16:creationId xmlns:a16="http://schemas.microsoft.com/office/drawing/2014/main" id="{D9010EB0-A910-4676-B4D4-C485AC83EABD}"/>
              </a:ext>
            </a:extLst>
          </p:cNvPr>
          <p:cNvGrpSpPr/>
          <p:nvPr/>
        </p:nvGrpSpPr>
        <p:grpSpPr>
          <a:xfrm rot="20781859">
            <a:off x="6770101" y="3071778"/>
            <a:ext cx="1231528" cy="1992236"/>
            <a:chOff x="5903826" y="2369432"/>
            <a:chExt cx="1231528" cy="1992236"/>
          </a:xfrm>
        </p:grpSpPr>
        <p:grpSp>
          <p:nvGrpSpPr>
            <p:cNvPr id="42" name="Google Shape;507;p41">
              <a:extLst>
                <a:ext uri="{FF2B5EF4-FFF2-40B4-BE49-F238E27FC236}">
                  <a16:creationId xmlns:a16="http://schemas.microsoft.com/office/drawing/2014/main" id="{489CD227-84B8-4DDB-B26D-DC5CCF7F1FFA}"/>
                </a:ext>
              </a:extLst>
            </p:cNvPr>
            <p:cNvGrpSpPr/>
            <p:nvPr/>
          </p:nvGrpSpPr>
          <p:grpSpPr>
            <a:xfrm rot="3335608">
              <a:off x="5523472" y="2749786"/>
              <a:ext cx="1992236" cy="1231528"/>
              <a:chOff x="-4657728" y="1456167"/>
              <a:chExt cx="1012625" cy="625950"/>
            </a:xfrm>
          </p:grpSpPr>
          <p:sp>
            <p:nvSpPr>
              <p:cNvPr id="44" name="Google Shape;508;p41">
                <a:extLst>
                  <a:ext uri="{FF2B5EF4-FFF2-40B4-BE49-F238E27FC236}">
                    <a16:creationId xmlns:a16="http://schemas.microsoft.com/office/drawing/2014/main" id="{0D51FF9C-1BB4-4D3B-850A-43903C190AE5}"/>
                  </a:ext>
                </a:extLst>
              </p:cNvPr>
              <p:cNvSpPr/>
              <p:nvPr/>
            </p:nvSpPr>
            <p:spPr>
              <a:xfrm rot="20408377">
                <a:off x="-4657728" y="1456167"/>
                <a:ext cx="1012625" cy="6259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25038" extrusionOk="0">
                    <a:moveTo>
                      <a:pt x="12034" y="1"/>
                    </a:moveTo>
                    <a:cubicBezTo>
                      <a:pt x="6626" y="1"/>
                      <a:pt x="1872" y="3921"/>
                      <a:pt x="990" y="9422"/>
                    </a:cubicBezTo>
                    <a:cubicBezTo>
                      <a:pt x="1" y="15523"/>
                      <a:pt x="4157" y="21274"/>
                      <a:pt x="10258" y="22252"/>
                    </a:cubicBezTo>
                    <a:cubicBezTo>
                      <a:pt x="10860" y="22349"/>
                      <a:pt x="11459" y="22395"/>
                      <a:pt x="12050" y="22395"/>
                    </a:cubicBezTo>
                    <a:cubicBezTo>
                      <a:pt x="14665" y="22395"/>
                      <a:pt x="17124" y="21479"/>
                      <a:pt x="19071" y="19912"/>
                    </a:cubicBezTo>
                    <a:cubicBezTo>
                      <a:pt x="20724" y="22485"/>
                      <a:pt x="23437" y="24371"/>
                      <a:pt x="26696" y="24895"/>
                    </a:cubicBezTo>
                    <a:cubicBezTo>
                      <a:pt x="27296" y="24991"/>
                      <a:pt x="27892" y="25037"/>
                      <a:pt x="28480" y="25037"/>
                    </a:cubicBezTo>
                    <a:cubicBezTo>
                      <a:pt x="33879" y="25037"/>
                      <a:pt x="38634" y="21117"/>
                      <a:pt x="39526" y="15616"/>
                    </a:cubicBezTo>
                    <a:cubicBezTo>
                      <a:pt x="40504" y="9515"/>
                      <a:pt x="36348" y="3764"/>
                      <a:pt x="30247" y="2786"/>
                    </a:cubicBezTo>
                    <a:cubicBezTo>
                      <a:pt x="29647" y="2690"/>
                      <a:pt x="29049" y="2643"/>
                      <a:pt x="28460" y="2643"/>
                    </a:cubicBezTo>
                    <a:cubicBezTo>
                      <a:pt x="25848" y="2643"/>
                      <a:pt x="23383" y="3559"/>
                      <a:pt x="21446" y="5126"/>
                    </a:cubicBezTo>
                    <a:cubicBezTo>
                      <a:pt x="19781" y="2553"/>
                      <a:pt x="17080" y="667"/>
                      <a:pt x="13820" y="143"/>
                    </a:cubicBezTo>
                    <a:cubicBezTo>
                      <a:pt x="13220" y="47"/>
                      <a:pt x="12623" y="1"/>
                      <a:pt x="120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09;p41">
                <a:extLst>
                  <a:ext uri="{FF2B5EF4-FFF2-40B4-BE49-F238E27FC236}">
                    <a16:creationId xmlns:a16="http://schemas.microsoft.com/office/drawing/2014/main" id="{5062F27F-C574-4C70-BDC9-E1FD074D3659}"/>
                  </a:ext>
                </a:extLst>
              </p:cNvPr>
              <p:cNvSpPr/>
              <p:nvPr/>
            </p:nvSpPr>
            <p:spPr>
              <a:xfrm rot="20425548">
                <a:off x="-4511725" y="1642956"/>
                <a:ext cx="940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804" extrusionOk="0">
                    <a:moveTo>
                      <a:pt x="2073" y="0"/>
                    </a:moveTo>
                    <a:cubicBezTo>
                      <a:pt x="1150" y="0"/>
                      <a:pt x="310" y="1118"/>
                      <a:pt x="47" y="2761"/>
                    </a:cubicBezTo>
                    <a:cubicBezTo>
                      <a:pt x="0" y="3076"/>
                      <a:pt x="210" y="3378"/>
                      <a:pt x="536" y="3437"/>
                    </a:cubicBezTo>
                    <a:cubicBezTo>
                      <a:pt x="564" y="3441"/>
                      <a:pt x="592" y="3443"/>
                      <a:pt x="620" y="3443"/>
                    </a:cubicBezTo>
                    <a:cubicBezTo>
                      <a:pt x="902" y="3443"/>
                      <a:pt x="1157" y="3234"/>
                      <a:pt x="1199" y="2948"/>
                    </a:cubicBezTo>
                    <a:cubicBezTo>
                      <a:pt x="1397" y="1760"/>
                      <a:pt x="1910" y="1190"/>
                      <a:pt x="2049" y="1166"/>
                    </a:cubicBezTo>
                    <a:cubicBezTo>
                      <a:pt x="2201" y="1236"/>
                      <a:pt x="2515" y="1946"/>
                      <a:pt x="2317" y="3122"/>
                    </a:cubicBezTo>
                    <a:cubicBezTo>
                      <a:pt x="2270" y="3448"/>
                      <a:pt x="2492" y="3751"/>
                      <a:pt x="2806" y="3797"/>
                    </a:cubicBezTo>
                    <a:cubicBezTo>
                      <a:pt x="2835" y="3802"/>
                      <a:pt x="2865" y="3804"/>
                      <a:pt x="2893" y="3804"/>
                    </a:cubicBezTo>
                    <a:cubicBezTo>
                      <a:pt x="3175" y="3804"/>
                      <a:pt x="3427" y="3604"/>
                      <a:pt x="3470" y="3308"/>
                    </a:cubicBezTo>
                    <a:cubicBezTo>
                      <a:pt x="3761" y="1562"/>
                      <a:pt x="3237" y="177"/>
                      <a:pt x="2247" y="14"/>
                    </a:cubicBezTo>
                    <a:cubicBezTo>
                      <a:pt x="2189" y="5"/>
                      <a:pt x="213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10;p41">
                <a:extLst>
                  <a:ext uri="{FF2B5EF4-FFF2-40B4-BE49-F238E27FC236}">
                    <a16:creationId xmlns:a16="http://schemas.microsoft.com/office/drawing/2014/main" id="{12155FA4-EE0A-43EA-AA98-8348EF59942A}"/>
                  </a:ext>
                </a:extLst>
              </p:cNvPr>
              <p:cNvSpPr/>
              <p:nvPr/>
            </p:nvSpPr>
            <p:spPr>
              <a:xfrm rot="20777068">
                <a:off x="-4322657" y="1612898"/>
                <a:ext cx="937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97" extrusionOk="0">
                    <a:moveTo>
                      <a:pt x="2062" y="0"/>
                    </a:moveTo>
                    <a:cubicBezTo>
                      <a:pt x="1143" y="0"/>
                      <a:pt x="309" y="1116"/>
                      <a:pt x="47" y="2763"/>
                    </a:cubicBezTo>
                    <a:cubicBezTo>
                      <a:pt x="1" y="3077"/>
                      <a:pt x="210" y="3380"/>
                      <a:pt x="536" y="3427"/>
                    </a:cubicBezTo>
                    <a:cubicBezTo>
                      <a:pt x="566" y="3431"/>
                      <a:pt x="595" y="3433"/>
                      <a:pt x="624" y="3433"/>
                    </a:cubicBezTo>
                    <a:cubicBezTo>
                      <a:pt x="905" y="3433"/>
                      <a:pt x="1158" y="3234"/>
                      <a:pt x="1200" y="2949"/>
                    </a:cubicBezTo>
                    <a:cubicBezTo>
                      <a:pt x="1398" y="1762"/>
                      <a:pt x="1910" y="1191"/>
                      <a:pt x="2050" y="1168"/>
                    </a:cubicBezTo>
                    <a:cubicBezTo>
                      <a:pt x="2201" y="1238"/>
                      <a:pt x="2516" y="1936"/>
                      <a:pt x="2318" y="3124"/>
                    </a:cubicBezTo>
                    <a:cubicBezTo>
                      <a:pt x="2271" y="3438"/>
                      <a:pt x="2481" y="3741"/>
                      <a:pt x="2807" y="3788"/>
                    </a:cubicBezTo>
                    <a:cubicBezTo>
                      <a:pt x="2841" y="3794"/>
                      <a:pt x="2874" y="3797"/>
                      <a:pt x="2908" y="3797"/>
                    </a:cubicBezTo>
                    <a:cubicBezTo>
                      <a:pt x="3183" y="3797"/>
                      <a:pt x="3429" y="3591"/>
                      <a:pt x="3470" y="3310"/>
                    </a:cubicBezTo>
                    <a:cubicBezTo>
                      <a:pt x="3750" y="1564"/>
                      <a:pt x="3237" y="178"/>
                      <a:pt x="2248" y="15"/>
                    </a:cubicBezTo>
                    <a:cubicBezTo>
                      <a:pt x="2185" y="5"/>
                      <a:pt x="2123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511;p41">
              <a:extLst>
                <a:ext uri="{FF2B5EF4-FFF2-40B4-BE49-F238E27FC236}">
                  <a16:creationId xmlns:a16="http://schemas.microsoft.com/office/drawing/2014/main" id="{31A166BA-A762-466D-A46D-5D51E0A7B7A5}"/>
                </a:ext>
              </a:extLst>
            </p:cNvPr>
            <p:cNvSpPr/>
            <p:nvPr/>
          </p:nvSpPr>
          <p:spPr>
            <a:xfrm rot="415383">
              <a:off x="5913552" y="2987639"/>
              <a:ext cx="437539" cy="372389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496;p41">
            <a:extLst>
              <a:ext uri="{FF2B5EF4-FFF2-40B4-BE49-F238E27FC236}">
                <a16:creationId xmlns:a16="http://schemas.microsoft.com/office/drawing/2014/main" id="{AD56A07C-6AAF-42A1-A891-1C8DA29D5592}"/>
              </a:ext>
            </a:extLst>
          </p:cNvPr>
          <p:cNvGrpSpPr/>
          <p:nvPr/>
        </p:nvGrpSpPr>
        <p:grpSpPr>
          <a:xfrm rot="4475597">
            <a:off x="6769160" y="2641888"/>
            <a:ext cx="1087295" cy="1080054"/>
            <a:chOff x="-2372100" y="1488275"/>
            <a:chExt cx="583675" cy="579750"/>
          </a:xfrm>
        </p:grpSpPr>
        <p:sp>
          <p:nvSpPr>
            <p:cNvPr id="16" name="Google Shape;497;p41">
              <a:extLst>
                <a:ext uri="{FF2B5EF4-FFF2-40B4-BE49-F238E27FC236}">
                  <a16:creationId xmlns:a16="http://schemas.microsoft.com/office/drawing/2014/main" id="{ABE00AC3-8F0E-473A-A3E8-8807F47DE3F6}"/>
                </a:ext>
              </a:extLst>
            </p:cNvPr>
            <p:cNvSpPr/>
            <p:nvPr/>
          </p:nvSpPr>
          <p:spPr>
            <a:xfrm>
              <a:off x="-2372100" y="1488275"/>
              <a:ext cx="583675" cy="579750"/>
            </a:xfrm>
            <a:custGeom>
              <a:avLst/>
              <a:gdLst/>
              <a:ahLst/>
              <a:cxnLst/>
              <a:rect l="l" t="t" r="r" b="b"/>
              <a:pathLst>
                <a:path w="23347" h="23190" extrusionOk="0">
                  <a:moveTo>
                    <a:pt x="2724" y="0"/>
                  </a:moveTo>
                  <a:cubicBezTo>
                    <a:pt x="1245" y="0"/>
                    <a:pt x="1" y="1363"/>
                    <a:pt x="307" y="2943"/>
                  </a:cubicBezTo>
                  <a:lnTo>
                    <a:pt x="3834" y="21187"/>
                  </a:lnTo>
                  <a:cubicBezTo>
                    <a:pt x="4075" y="22429"/>
                    <a:pt x="5154" y="23189"/>
                    <a:pt x="6271" y="23189"/>
                  </a:cubicBezTo>
                  <a:cubicBezTo>
                    <a:pt x="6829" y="23189"/>
                    <a:pt x="7397" y="22999"/>
                    <a:pt x="7874" y="22584"/>
                  </a:cubicBezTo>
                  <a:lnTo>
                    <a:pt x="21915" y="10406"/>
                  </a:lnTo>
                  <a:cubicBezTo>
                    <a:pt x="23347" y="9160"/>
                    <a:pt x="22893" y="6832"/>
                    <a:pt x="21100" y="6215"/>
                  </a:cubicBezTo>
                  <a:lnTo>
                    <a:pt x="3532" y="137"/>
                  </a:lnTo>
                  <a:cubicBezTo>
                    <a:pt x="3260" y="44"/>
                    <a:pt x="2988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8;p41">
              <a:extLst>
                <a:ext uri="{FF2B5EF4-FFF2-40B4-BE49-F238E27FC236}">
                  <a16:creationId xmlns:a16="http://schemas.microsoft.com/office/drawing/2014/main" id="{6EC1269D-9F3B-44F9-9EEC-A47E03A03DDB}"/>
                </a:ext>
              </a:extLst>
            </p:cNvPr>
            <p:cNvSpPr/>
            <p:nvPr/>
          </p:nvSpPr>
          <p:spPr>
            <a:xfrm>
              <a:off x="-2292850" y="1722700"/>
              <a:ext cx="76000" cy="70675"/>
            </a:xfrm>
            <a:custGeom>
              <a:avLst/>
              <a:gdLst/>
              <a:ahLst/>
              <a:cxnLst/>
              <a:rect l="l" t="t" r="r" b="b"/>
              <a:pathLst>
                <a:path w="3040" h="2827" extrusionOk="0">
                  <a:moveTo>
                    <a:pt x="1211" y="0"/>
                  </a:moveTo>
                  <a:cubicBezTo>
                    <a:pt x="952" y="0"/>
                    <a:pt x="707" y="81"/>
                    <a:pt x="513" y="249"/>
                  </a:cubicBezTo>
                  <a:cubicBezTo>
                    <a:pt x="1" y="691"/>
                    <a:pt x="47" y="1576"/>
                    <a:pt x="606" y="2216"/>
                  </a:cubicBezTo>
                  <a:cubicBezTo>
                    <a:pt x="952" y="2613"/>
                    <a:pt x="1414" y="2827"/>
                    <a:pt x="1838" y="2827"/>
                  </a:cubicBezTo>
                  <a:cubicBezTo>
                    <a:pt x="2098" y="2827"/>
                    <a:pt x="2344" y="2746"/>
                    <a:pt x="2539" y="2577"/>
                  </a:cubicBezTo>
                  <a:cubicBezTo>
                    <a:pt x="3039" y="2135"/>
                    <a:pt x="3005" y="1262"/>
                    <a:pt x="2446" y="621"/>
                  </a:cubicBezTo>
                  <a:cubicBezTo>
                    <a:pt x="2099" y="217"/>
                    <a:pt x="1635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9;p41">
              <a:extLst>
                <a:ext uri="{FF2B5EF4-FFF2-40B4-BE49-F238E27FC236}">
                  <a16:creationId xmlns:a16="http://schemas.microsoft.com/office/drawing/2014/main" id="{D2E0F2D8-CF29-4E74-9600-DAA0FBB525F6}"/>
                </a:ext>
              </a:extLst>
            </p:cNvPr>
            <p:cNvSpPr/>
            <p:nvPr/>
          </p:nvSpPr>
          <p:spPr>
            <a:xfrm>
              <a:off x="-2140625" y="1590825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1209" y="1"/>
                  </a:moveTo>
                  <a:cubicBezTo>
                    <a:pt x="948" y="1"/>
                    <a:pt x="704" y="82"/>
                    <a:pt x="513" y="250"/>
                  </a:cubicBezTo>
                  <a:cubicBezTo>
                    <a:pt x="1" y="692"/>
                    <a:pt x="36" y="1566"/>
                    <a:pt x="594" y="2218"/>
                  </a:cubicBezTo>
                  <a:cubicBezTo>
                    <a:pt x="941" y="2614"/>
                    <a:pt x="1407" y="2828"/>
                    <a:pt x="1831" y="2828"/>
                  </a:cubicBezTo>
                  <a:cubicBezTo>
                    <a:pt x="2092" y="2828"/>
                    <a:pt x="2337" y="2747"/>
                    <a:pt x="2527" y="2578"/>
                  </a:cubicBezTo>
                  <a:cubicBezTo>
                    <a:pt x="3039" y="2136"/>
                    <a:pt x="3004" y="1263"/>
                    <a:pt x="2446" y="611"/>
                  </a:cubicBezTo>
                  <a:cubicBezTo>
                    <a:pt x="2100" y="214"/>
                    <a:pt x="163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0;p41">
              <a:extLst>
                <a:ext uri="{FF2B5EF4-FFF2-40B4-BE49-F238E27FC236}">
                  <a16:creationId xmlns:a16="http://schemas.microsoft.com/office/drawing/2014/main" id="{CD54CA65-0ECA-472A-9C76-2CA64C9C02A4}"/>
                </a:ext>
              </a:extLst>
            </p:cNvPr>
            <p:cNvSpPr/>
            <p:nvPr/>
          </p:nvSpPr>
          <p:spPr>
            <a:xfrm>
              <a:off x="-2198250" y="1683800"/>
              <a:ext cx="157775" cy="149375"/>
            </a:xfrm>
            <a:custGeom>
              <a:avLst/>
              <a:gdLst/>
              <a:ahLst/>
              <a:cxnLst/>
              <a:rect l="l" t="t" r="r" b="b"/>
              <a:pathLst>
                <a:path w="6311" h="5975" extrusionOk="0">
                  <a:moveTo>
                    <a:pt x="3319" y="0"/>
                  </a:moveTo>
                  <a:lnTo>
                    <a:pt x="1" y="2864"/>
                  </a:lnTo>
                  <a:cubicBezTo>
                    <a:pt x="1648" y="4773"/>
                    <a:pt x="3519" y="5974"/>
                    <a:pt x="4673" y="5974"/>
                  </a:cubicBezTo>
                  <a:cubicBezTo>
                    <a:pt x="4963" y="5974"/>
                    <a:pt x="5207" y="5899"/>
                    <a:pt x="5391" y="5740"/>
                  </a:cubicBezTo>
                  <a:cubicBezTo>
                    <a:pt x="6311" y="4948"/>
                    <a:pt x="5379" y="2375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593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41"/>
          <p:cNvGrpSpPr/>
          <p:nvPr/>
        </p:nvGrpSpPr>
        <p:grpSpPr>
          <a:xfrm rot="5248756">
            <a:off x="6214705" y="-468958"/>
            <a:ext cx="3903156" cy="3299205"/>
            <a:chOff x="-4811650" y="2522925"/>
            <a:chExt cx="942175" cy="796350"/>
          </a:xfrm>
        </p:grpSpPr>
        <p:sp>
          <p:nvSpPr>
            <p:cNvPr id="472" name="Google Shape;472;p41"/>
            <p:cNvSpPr/>
            <p:nvPr/>
          </p:nvSpPr>
          <p:spPr>
            <a:xfrm>
              <a:off x="-4503125" y="2612550"/>
              <a:ext cx="241025" cy="628150"/>
            </a:xfrm>
            <a:custGeom>
              <a:avLst/>
              <a:gdLst/>
              <a:ahLst/>
              <a:cxnLst/>
              <a:rect l="l" t="t" r="r" b="b"/>
              <a:pathLst>
                <a:path w="9641" h="25126" fill="none" extrusionOk="0">
                  <a:moveTo>
                    <a:pt x="0" y="1"/>
                  </a:moveTo>
                  <a:lnTo>
                    <a:pt x="9640" y="2512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-4357300" y="2545325"/>
              <a:ext cx="235475" cy="650550"/>
            </a:xfrm>
            <a:custGeom>
              <a:avLst/>
              <a:gdLst/>
              <a:ahLst/>
              <a:cxnLst/>
              <a:rect l="l" t="t" r="r" b="b"/>
              <a:pathLst>
                <a:path w="9419" h="26022" fill="none" extrusionOk="0">
                  <a:moveTo>
                    <a:pt x="0" y="1"/>
                  </a:moveTo>
                  <a:lnTo>
                    <a:pt x="9419" y="26021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-4239425" y="2522925"/>
              <a:ext cx="302725" cy="571950"/>
            </a:xfrm>
            <a:custGeom>
              <a:avLst/>
              <a:gdLst/>
              <a:ahLst/>
              <a:cxnLst/>
              <a:rect l="l" t="t" r="r" b="b"/>
              <a:pathLst>
                <a:path w="12109" h="22878" fill="none" extrusionOk="0">
                  <a:moveTo>
                    <a:pt x="0" y="0"/>
                  </a:moveTo>
                  <a:lnTo>
                    <a:pt x="12108" y="2287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-4615175" y="2708025"/>
              <a:ext cx="173775" cy="583300"/>
            </a:xfrm>
            <a:custGeom>
              <a:avLst/>
              <a:gdLst/>
              <a:ahLst/>
              <a:cxnLst/>
              <a:rect l="l" t="t" r="r" b="b"/>
              <a:pathLst>
                <a:path w="6951" h="23332" fill="none" extrusionOk="0">
                  <a:moveTo>
                    <a:pt x="0" y="1"/>
                  </a:moveTo>
                  <a:lnTo>
                    <a:pt x="6951" y="23332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-4777875" y="2752850"/>
              <a:ext cx="185125" cy="566425"/>
            </a:xfrm>
            <a:custGeom>
              <a:avLst/>
              <a:gdLst/>
              <a:ahLst/>
              <a:cxnLst/>
              <a:rect l="l" t="t" r="r" b="b"/>
              <a:pathLst>
                <a:path w="7405" h="22657" fill="none" extrusionOk="0">
                  <a:moveTo>
                    <a:pt x="0" y="1"/>
                  </a:moveTo>
                  <a:lnTo>
                    <a:pt x="7405" y="22657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-4811650" y="2528450"/>
              <a:ext cx="706700" cy="381300"/>
            </a:xfrm>
            <a:custGeom>
              <a:avLst/>
              <a:gdLst/>
              <a:ahLst/>
              <a:cxnLst/>
              <a:rect l="l" t="t" r="r" b="b"/>
              <a:pathLst>
                <a:path w="28268" h="15252" fill="none" extrusionOk="0">
                  <a:moveTo>
                    <a:pt x="1" y="15252"/>
                  </a:moveTo>
                  <a:lnTo>
                    <a:pt x="28268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-4761000" y="2663200"/>
              <a:ext cx="762600" cy="392375"/>
            </a:xfrm>
            <a:custGeom>
              <a:avLst/>
              <a:gdLst/>
              <a:ahLst/>
              <a:cxnLst/>
              <a:rect l="l" t="t" r="r" b="b"/>
              <a:pathLst>
                <a:path w="30504" h="15695" fill="none" extrusionOk="0">
                  <a:moveTo>
                    <a:pt x="30503" y="1"/>
                  </a:moveTo>
                  <a:lnTo>
                    <a:pt x="0" y="15695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-4721700" y="2831450"/>
              <a:ext cx="801875" cy="330650"/>
            </a:xfrm>
            <a:custGeom>
              <a:avLst/>
              <a:gdLst/>
              <a:ahLst/>
              <a:cxnLst/>
              <a:rect l="l" t="t" r="r" b="b"/>
              <a:pathLst>
                <a:path w="32075" h="13226" fill="none" extrusionOk="0">
                  <a:moveTo>
                    <a:pt x="0" y="13226"/>
                  </a:moveTo>
                  <a:lnTo>
                    <a:pt x="32074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-4710650" y="2977250"/>
              <a:ext cx="841175" cy="330675"/>
            </a:xfrm>
            <a:custGeom>
              <a:avLst/>
              <a:gdLst/>
              <a:ahLst/>
              <a:cxnLst/>
              <a:rect l="l" t="t" r="r" b="b"/>
              <a:pathLst>
                <a:path w="33647" h="13227" fill="none" extrusionOk="0">
                  <a:moveTo>
                    <a:pt x="33647" y="1"/>
                  </a:moveTo>
                  <a:lnTo>
                    <a:pt x="0" y="1322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41"/>
          <p:cNvGrpSpPr/>
          <p:nvPr/>
        </p:nvGrpSpPr>
        <p:grpSpPr>
          <a:xfrm rot="3335608">
            <a:off x="7018486" y="1898704"/>
            <a:ext cx="1427052" cy="1181112"/>
            <a:chOff x="-2094633" y="-1631517"/>
            <a:chExt cx="725350" cy="600325"/>
          </a:xfrm>
        </p:grpSpPr>
        <p:sp>
          <p:nvSpPr>
            <p:cNvPr id="482" name="Google Shape;482;p41"/>
            <p:cNvSpPr/>
            <p:nvPr/>
          </p:nvSpPr>
          <p:spPr>
            <a:xfrm>
              <a:off x="-2094633" y="-1631517"/>
              <a:ext cx="725350" cy="600325"/>
            </a:xfrm>
            <a:custGeom>
              <a:avLst/>
              <a:gdLst/>
              <a:ahLst/>
              <a:cxnLst/>
              <a:rect l="l" t="t" r="r" b="b"/>
              <a:pathLst>
                <a:path w="29014" h="24013" extrusionOk="0">
                  <a:moveTo>
                    <a:pt x="24042" y="0"/>
                  </a:moveTo>
                  <a:lnTo>
                    <a:pt x="1" y="17999"/>
                  </a:lnTo>
                  <a:cubicBezTo>
                    <a:pt x="2950" y="21936"/>
                    <a:pt x="7460" y="24013"/>
                    <a:pt x="12027" y="24013"/>
                  </a:cubicBezTo>
                  <a:cubicBezTo>
                    <a:pt x="15158" y="24013"/>
                    <a:pt x="18316" y="23037"/>
                    <a:pt x="21015" y="21015"/>
                  </a:cubicBezTo>
                  <a:cubicBezTo>
                    <a:pt x="27651" y="16055"/>
                    <a:pt x="29013" y="6637"/>
                    <a:pt x="24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-1971208" y="-1236792"/>
              <a:ext cx="74225" cy="71525"/>
            </a:xfrm>
            <a:custGeom>
              <a:avLst/>
              <a:gdLst/>
              <a:ahLst/>
              <a:cxnLst/>
              <a:rect l="l" t="t" r="r" b="b"/>
              <a:pathLst>
                <a:path w="2969" h="2861" extrusionOk="0">
                  <a:moveTo>
                    <a:pt x="1187" y="0"/>
                  </a:moveTo>
                  <a:cubicBezTo>
                    <a:pt x="954" y="0"/>
                    <a:pt x="732" y="67"/>
                    <a:pt x="547" y="208"/>
                  </a:cubicBezTo>
                  <a:cubicBezTo>
                    <a:pt x="12" y="615"/>
                    <a:pt x="0" y="1500"/>
                    <a:pt x="512" y="2176"/>
                  </a:cubicBezTo>
                  <a:cubicBezTo>
                    <a:pt x="856" y="2618"/>
                    <a:pt x="1339" y="2860"/>
                    <a:pt x="1782" y="2860"/>
                  </a:cubicBezTo>
                  <a:cubicBezTo>
                    <a:pt x="2015" y="2860"/>
                    <a:pt x="2237" y="2793"/>
                    <a:pt x="2422" y="2653"/>
                  </a:cubicBezTo>
                  <a:cubicBezTo>
                    <a:pt x="2957" y="2245"/>
                    <a:pt x="2969" y="1361"/>
                    <a:pt x="2457" y="685"/>
                  </a:cubicBezTo>
                  <a:cubicBezTo>
                    <a:pt x="2113" y="243"/>
                    <a:pt x="163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-1811708" y="-1359617"/>
              <a:ext cx="74525" cy="71650"/>
            </a:xfrm>
            <a:custGeom>
              <a:avLst/>
              <a:gdLst/>
              <a:ahLst/>
              <a:cxnLst/>
              <a:rect l="l" t="t" r="r" b="b"/>
              <a:pathLst>
                <a:path w="2981" h="2866" extrusionOk="0">
                  <a:moveTo>
                    <a:pt x="1187" y="0"/>
                  </a:moveTo>
                  <a:cubicBezTo>
                    <a:pt x="954" y="0"/>
                    <a:pt x="732" y="67"/>
                    <a:pt x="547" y="208"/>
                  </a:cubicBezTo>
                  <a:cubicBezTo>
                    <a:pt x="12" y="627"/>
                    <a:pt x="0" y="1500"/>
                    <a:pt x="524" y="2175"/>
                  </a:cubicBezTo>
                  <a:cubicBezTo>
                    <a:pt x="860" y="2618"/>
                    <a:pt x="1346" y="2866"/>
                    <a:pt x="1791" y="2866"/>
                  </a:cubicBezTo>
                  <a:cubicBezTo>
                    <a:pt x="2026" y="2866"/>
                    <a:pt x="2249" y="2797"/>
                    <a:pt x="2433" y="2653"/>
                  </a:cubicBezTo>
                  <a:cubicBezTo>
                    <a:pt x="2969" y="2245"/>
                    <a:pt x="2981" y="1360"/>
                    <a:pt x="2457" y="685"/>
                  </a:cubicBezTo>
                  <a:cubicBezTo>
                    <a:pt x="2113" y="243"/>
                    <a:pt x="163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-1882158" y="-1264192"/>
              <a:ext cx="153425" cy="138100"/>
            </a:xfrm>
            <a:custGeom>
              <a:avLst/>
              <a:gdLst/>
              <a:ahLst/>
              <a:cxnLst/>
              <a:rect l="l" t="t" r="r" b="b"/>
              <a:pathLst>
                <a:path w="6137" h="5524" extrusionOk="0">
                  <a:moveTo>
                    <a:pt x="4634" y="0"/>
                  </a:moveTo>
                  <a:lnTo>
                    <a:pt x="1" y="3551"/>
                  </a:lnTo>
                  <a:cubicBezTo>
                    <a:pt x="972" y="4811"/>
                    <a:pt x="2304" y="5524"/>
                    <a:pt x="3457" y="5524"/>
                  </a:cubicBezTo>
                  <a:cubicBezTo>
                    <a:pt x="3975" y="5524"/>
                    <a:pt x="4458" y="5380"/>
                    <a:pt x="4856" y="5076"/>
                  </a:cubicBezTo>
                  <a:cubicBezTo>
                    <a:pt x="6136" y="4098"/>
                    <a:pt x="6031" y="1816"/>
                    <a:pt x="4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41"/>
          <p:cNvGrpSpPr/>
          <p:nvPr/>
        </p:nvGrpSpPr>
        <p:grpSpPr>
          <a:xfrm rot="662026">
            <a:off x="7847631" y="1979777"/>
            <a:ext cx="1397246" cy="1453457"/>
            <a:chOff x="-2542850" y="566700"/>
            <a:chExt cx="710200" cy="738750"/>
          </a:xfrm>
        </p:grpSpPr>
        <p:sp>
          <p:nvSpPr>
            <p:cNvPr id="487" name="Google Shape;487;p41"/>
            <p:cNvSpPr/>
            <p:nvPr/>
          </p:nvSpPr>
          <p:spPr>
            <a:xfrm>
              <a:off x="-2542850" y="566700"/>
              <a:ext cx="710200" cy="738750"/>
            </a:xfrm>
            <a:custGeom>
              <a:avLst/>
              <a:gdLst/>
              <a:ahLst/>
              <a:cxnLst/>
              <a:rect l="l" t="t" r="r" b="b"/>
              <a:pathLst>
                <a:path w="28408" h="29550" extrusionOk="0">
                  <a:moveTo>
                    <a:pt x="15767" y="1"/>
                  </a:moveTo>
                  <a:cubicBezTo>
                    <a:pt x="15303" y="1"/>
                    <a:pt x="14835" y="89"/>
                    <a:pt x="14390" y="269"/>
                  </a:cubicBezTo>
                  <a:lnTo>
                    <a:pt x="3982" y="4483"/>
                  </a:lnTo>
                  <a:cubicBezTo>
                    <a:pt x="2771" y="4972"/>
                    <a:pt x="1921" y="6078"/>
                    <a:pt x="1735" y="7359"/>
                  </a:cubicBezTo>
                  <a:lnTo>
                    <a:pt x="186" y="18489"/>
                  </a:lnTo>
                  <a:cubicBezTo>
                    <a:pt x="0" y="19781"/>
                    <a:pt x="524" y="21074"/>
                    <a:pt x="1549" y="21865"/>
                  </a:cubicBezTo>
                  <a:lnTo>
                    <a:pt x="10408" y="28781"/>
                  </a:lnTo>
                  <a:cubicBezTo>
                    <a:pt x="11063" y="29289"/>
                    <a:pt x="11853" y="29550"/>
                    <a:pt x="12651" y="29550"/>
                  </a:cubicBezTo>
                  <a:cubicBezTo>
                    <a:pt x="13116" y="29550"/>
                    <a:pt x="13584" y="29461"/>
                    <a:pt x="14029" y="29282"/>
                  </a:cubicBezTo>
                  <a:lnTo>
                    <a:pt x="24437" y="25067"/>
                  </a:lnTo>
                  <a:cubicBezTo>
                    <a:pt x="25648" y="24578"/>
                    <a:pt x="26498" y="23472"/>
                    <a:pt x="26684" y="22191"/>
                  </a:cubicBezTo>
                  <a:lnTo>
                    <a:pt x="28233" y="11061"/>
                  </a:lnTo>
                  <a:cubicBezTo>
                    <a:pt x="28407" y="9769"/>
                    <a:pt x="27883" y="8477"/>
                    <a:pt x="26859" y="7685"/>
                  </a:cubicBezTo>
                  <a:lnTo>
                    <a:pt x="17999" y="770"/>
                  </a:lnTo>
                  <a:cubicBezTo>
                    <a:pt x="17351" y="262"/>
                    <a:pt x="16564" y="1"/>
                    <a:pt x="15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-2218050" y="679475"/>
              <a:ext cx="79200" cy="76025"/>
            </a:xfrm>
            <a:custGeom>
              <a:avLst/>
              <a:gdLst/>
              <a:ahLst/>
              <a:cxnLst/>
              <a:rect l="l" t="t" r="r" b="b"/>
              <a:pathLst>
                <a:path w="3168" h="3041" extrusionOk="0">
                  <a:moveTo>
                    <a:pt x="1905" y="0"/>
                  </a:moveTo>
                  <a:cubicBezTo>
                    <a:pt x="1435" y="0"/>
                    <a:pt x="923" y="256"/>
                    <a:pt x="560" y="718"/>
                  </a:cubicBezTo>
                  <a:cubicBezTo>
                    <a:pt x="1" y="1439"/>
                    <a:pt x="13" y="2371"/>
                    <a:pt x="571" y="2813"/>
                  </a:cubicBezTo>
                  <a:cubicBezTo>
                    <a:pt x="770" y="2967"/>
                    <a:pt x="1010" y="3041"/>
                    <a:pt x="1261" y="3041"/>
                  </a:cubicBezTo>
                  <a:cubicBezTo>
                    <a:pt x="1732" y="3041"/>
                    <a:pt x="2245" y="2783"/>
                    <a:pt x="2609" y="2313"/>
                  </a:cubicBezTo>
                  <a:cubicBezTo>
                    <a:pt x="3168" y="1602"/>
                    <a:pt x="3156" y="659"/>
                    <a:pt x="2597" y="229"/>
                  </a:cubicBezTo>
                  <a:cubicBezTo>
                    <a:pt x="2398" y="74"/>
                    <a:pt x="2157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-2048925" y="811325"/>
              <a:ext cx="79175" cy="76025"/>
            </a:xfrm>
            <a:custGeom>
              <a:avLst/>
              <a:gdLst/>
              <a:ahLst/>
              <a:cxnLst/>
              <a:rect l="l" t="t" r="r" b="b"/>
              <a:pathLst>
                <a:path w="3167" h="3041" extrusionOk="0">
                  <a:moveTo>
                    <a:pt x="1904" y="0"/>
                  </a:moveTo>
                  <a:cubicBezTo>
                    <a:pt x="1434" y="0"/>
                    <a:pt x="922" y="255"/>
                    <a:pt x="559" y="718"/>
                  </a:cubicBezTo>
                  <a:cubicBezTo>
                    <a:pt x="0" y="1439"/>
                    <a:pt x="12" y="2371"/>
                    <a:pt x="571" y="2813"/>
                  </a:cubicBezTo>
                  <a:cubicBezTo>
                    <a:pt x="769" y="2967"/>
                    <a:pt x="1009" y="3041"/>
                    <a:pt x="1260" y="3041"/>
                  </a:cubicBezTo>
                  <a:cubicBezTo>
                    <a:pt x="1731" y="3041"/>
                    <a:pt x="2244" y="2783"/>
                    <a:pt x="2608" y="2313"/>
                  </a:cubicBezTo>
                  <a:cubicBezTo>
                    <a:pt x="3167" y="1602"/>
                    <a:pt x="3155" y="659"/>
                    <a:pt x="2596" y="229"/>
                  </a:cubicBezTo>
                  <a:cubicBezTo>
                    <a:pt x="2397" y="74"/>
                    <a:pt x="2156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-2280625" y="783375"/>
              <a:ext cx="222400" cy="189275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41"/>
          <p:cNvGrpSpPr/>
          <p:nvPr/>
        </p:nvGrpSpPr>
        <p:grpSpPr>
          <a:xfrm rot="3335608">
            <a:off x="6811914" y="1019528"/>
            <a:ext cx="1187128" cy="1139845"/>
            <a:chOff x="-2764217" y="-974542"/>
            <a:chExt cx="603400" cy="579350"/>
          </a:xfrm>
        </p:grpSpPr>
        <p:sp>
          <p:nvSpPr>
            <p:cNvPr id="492" name="Google Shape;492;p41"/>
            <p:cNvSpPr/>
            <p:nvPr/>
          </p:nvSpPr>
          <p:spPr>
            <a:xfrm>
              <a:off x="-2764217" y="-974542"/>
              <a:ext cx="603400" cy="579350"/>
            </a:xfrm>
            <a:custGeom>
              <a:avLst/>
              <a:gdLst/>
              <a:ahLst/>
              <a:cxnLst/>
              <a:rect l="l" t="t" r="r" b="b"/>
              <a:pathLst>
                <a:path w="24136" h="23174" extrusionOk="0">
                  <a:moveTo>
                    <a:pt x="12084" y="0"/>
                  </a:moveTo>
                  <a:cubicBezTo>
                    <a:pt x="11773" y="0"/>
                    <a:pt x="11459" y="12"/>
                    <a:pt x="11143" y="38"/>
                  </a:cubicBezTo>
                  <a:cubicBezTo>
                    <a:pt x="4763" y="550"/>
                    <a:pt x="1" y="6138"/>
                    <a:pt x="525" y="12507"/>
                  </a:cubicBezTo>
                  <a:cubicBezTo>
                    <a:pt x="1012" y="18572"/>
                    <a:pt x="6086" y="23174"/>
                    <a:pt x="12056" y="23174"/>
                  </a:cubicBezTo>
                  <a:cubicBezTo>
                    <a:pt x="12366" y="23174"/>
                    <a:pt x="12679" y="23162"/>
                    <a:pt x="12994" y="23136"/>
                  </a:cubicBezTo>
                  <a:cubicBezTo>
                    <a:pt x="19374" y="22624"/>
                    <a:pt x="24135" y="17036"/>
                    <a:pt x="23623" y="10656"/>
                  </a:cubicBezTo>
                  <a:cubicBezTo>
                    <a:pt x="23136" y="4592"/>
                    <a:pt x="18064" y="0"/>
                    <a:pt x="12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-2599467" y="-782492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5"/>
                  </a:cubicBezTo>
                  <a:cubicBezTo>
                    <a:pt x="618" y="86"/>
                    <a:pt x="0" y="1414"/>
                    <a:pt x="140" y="3172"/>
                  </a:cubicBezTo>
                  <a:cubicBezTo>
                    <a:pt x="162" y="3482"/>
                    <a:pt x="418" y="3709"/>
                    <a:pt x="724" y="3709"/>
                  </a:cubicBezTo>
                  <a:cubicBezTo>
                    <a:pt x="739" y="3709"/>
                    <a:pt x="754" y="3708"/>
                    <a:pt x="769" y="3707"/>
                  </a:cubicBezTo>
                  <a:cubicBezTo>
                    <a:pt x="1083" y="3684"/>
                    <a:pt x="1328" y="3404"/>
                    <a:pt x="1304" y="3078"/>
                  </a:cubicBezTo>
                  <a:cubicBezTo>
                    <a:pt x="1200" y="1891"/>
                    <a:pt x="1561" y="1216"/>
                    <a:pt x="1700" y="1157"/>
                  </a:cubicBezTo>
                  <a:cubicBezTo>
                    <a:pt x="1863" y="1192"/>
                    <a:pt x="2329" y="1798"/>
                    <a:pt x="2422" y="2997"/>
                  </a:cubicBezTo>
                  <a:cubicBezTo>
                    <a:pt x="2444" y="3291"/>
                    <a:pt x="2700" y="3524"/>
                    <a:pt x="2991" y="3524"/>
                  </a:cubicBezTo>
                  <a:cubicBezTo>
                    <a:pt x="3011" y="3524"/>
                    <a:pt x="3031" y="3523"/>
                    <a:pt x="3051" y="3521"/>
                  </a:cubicBezTo>
                  <a:cubicBezTo>
                    <a:pt x="3377" y="3498"/>
                    <a:pt x="3610" y="3218"/>
                    <a:pt x="3586" y="2904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-2410867" y="-797617"/>
              <a:ext cx="90250" cy="92725"/>
            </a:xfrm>
            <a:custGeom>
              <a:avLst/>
              <a:gdLst/>
              <a:ahLst/>
              <a:cxnLst/>
              <a:rect l="l" t="t" r="r" b="b"/>
              <a:pathLst>
                <a:path w="3610" h="3709" extrusionOk="0">
                  <a:moveTo>
                    <a:pt x="1714" y="1"/>
                  </a:moveTo>
                  <a:cubicBezTo>
                    <a:pt x="1682" y="1"/>
                    <a:pt x="1651" y="2"/>
                    <a:pt x="1619" y="4"/>
                  </a:cubicBezTo>
                  <a:cubicBezTo>
                    <a:pt x="618" y="74"/>
                    <a:pt x="1" y="1413"/>
                    <a:pt x="140" y="3171"/>
                  </a:cubicBezTo>
                  <a:cubicBezTo>
                    <a:pt x="163" y="3482"/>
                    <a:pt x="418" y="3708"/>
                    <a:pt x="724" y="3708"/>
                  </a:cubicBezTo>
                  <a:cubicBezTo>
                    <a:pt x="739" y="3708"/>
                    <a:pt x="754" y="3708"/>
                    <a:pt x="769" y="3707"/>
                  </a:cubicBezTo>
                  <a:cubicBezTo>
                    <a:pt x="1083" y="3683"/>
                    <a:pt x="1328" y="3404"/>
                    <a:pt x="1305" y="3078"/>
                  </a:cubicBezTo>
                  <a:cubicBezTo>
                    <a:pt x="1200" y="1890"/>
                    <a:pt x="1561" y="1215"/>
                    <a:pt x="1700" y="1157"/>
                  </a:cubicBezTo>
                  <a:cubicBezTo>
                    <a:pt x="1863" y="1192"/>
                    <a:pt x="2329" y="1797"/>
                    <a:pt x="2422" y="2997"/>
                  </a:cubicBezTo>
                  <a:cubicBezTo>
                    <a:pt x="2444" y="3291"/>
                    <a:pt x="2690" y="3524"/>
                    <a:pt x="2989" y="3524"/>
                  </a:cubicBezTo>
                  <a:cubicBezTo>
                    <a:pt x="3009" y="3524"/>
                    <a:pt x="3030" y="3523"/>
                    <a:pt x="3051" y="3520"/>
                  </a:cubicBezTo>
                  <a:cubicBezTo>
                    <a:pt x="3377" y="3497"/>
                    <a:pt x="3610" y="3218"/>
                    <a:pt x="3586" y="2903"/>
                  </a:cubicBezTo>
                  <a:cubicBezTo>
                    <a:pt x="3451" y="1190"/>
                    <a:pt x="2672" y="1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-2547667" y="-674392"/>
              <a:ext cx="191550" cy="139925"/>
            </a:xfrm>
            <a:custGeom>
              <a:avLst/>
              <a:gdLst/>
              <a:ahLst/>
              <a:cxnLst/>
              <a:rect l="l" t="t" r="r" b="b"/>
              <a:pathLst>
                <a:path w="7662" h="5597" extrusionOk="0">
                  <a:moveTo>
                    <a:pt x="7429" y="0"/>
                  </a:moveTo>
                  <a:lnTo>
                    <a:pt x="1" y="594"/>
                  </a:lnTo>
                  <a:cubicBezTo>
                    <a:pt x="226" y="3416"/>
                    <a:pt x="1959" y="5597"/>
                    <a:pt x="3923" y="5597"/>
                  </a:cubicBezTo>
                  <a:cubicBezTo>
                    <a:pt x="3993" y="5597"/>
                    <a:pt x="4063" y="5594"/>
                    <a:pt x="4134" y="5588"/>
                  </a:cubicBezTo>
                  <a:cubicBezTo>
                    <a:pt x="6194" y="5425"/>
                    <a:pt x="7661" y="2922"/>
                    <a:pt x="7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41"/>
          <p:cNvGrpSpPr/>
          <p:nvPr/>
        </p:nvGrpSpPr>
        <p:grpSpPr>
          <a:xfrm rot="4475597">
            <a:off x="7530258" y="2883007"/>
            <a:ext cx="1087295" cy="1080054"/>
            <a:chOff x="-2372100" y="1488275"/>
            <a:chExt cx="583675" cy="579750"/>
          </a:xfrm>
        </p:grpSpPr>
        <p:sp>
          <p:nvSpPr>
            <p:cNvPr id="497" name="Google Shape;497;p41"/>
            <p:cNvSpPr/>
            <p:nvPr/>
          </p:nvSpPr>
          <p:spPr>
            <a:xfrm>
              <a:off x="-2372100" y="1488275"/>
              <a:ext cx="583675" cy="579750"/>
            </a:xfrm>
            <a:custGeom>
              <a:avLst/>
              <a:gdLst/>
              <a:ahLst/>
              <a:cxnLst/>
              <a:rect l="l" t="t" r="r" b="b"/>
              <a:pathLst>
                <a:path w="23347" h="23190" extrusionOk="0">
                  <a:moveTo>
                    <a:pt x="2724" y="0"/>
                  </a:moveTo>
                  <a:cubicBezTo>
                    <a:pt x="1245" y="0"/>
                    <a:pt x="1" y="1363"/>
                    <a:pt x="307" y="2943"/>
                  </a:cubicBezTo>
                  <a:lnTo>
                    <a:pt x="3834" y="21187"/>
                  </a:lnTo>
                  <a:cubicBezTo>
                    <a:pt x="4075" y="22429"/>
                    <a:pt x="5154" y="23189"/>
                    <a:pt x="6271" y="23189"/>
                  </a:cubicBezTo>
                  <a:cubicBezTo>
                    <a:pt x="6829" y="23189"/>
                    <a:pt x="7397" y="22999"/>
                    <a:pt x="7874" y="22584"/>
                  </a:cubicBezTo>
                  <a:lnTo>
                    <a:pt x="21915" y="10406"/>
                  </a:lnTo>
                  <a:cubicBezTo>
                    <a:pt x="23347" y="9160"/>
                    <a:pt x="22893" y="6832"/>
                    <a:pt x="21100" y="6215"/>
                  </a:cubicBezTo>
                  <a:lnTo>
                    <a:pt x="3532" y="137"/>
                  </a:lnTo>
                  <a:cubicBezTo>
                    <a:pt x="3260" y="44"/>
                    <a:pt x="2988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-2292850" y="1722700"/>
              <a:ext cx="76000" cy="70675"/>
            </a:xfrm>
            <a:custGeom>
              <a:avLst/>
              <a:gdLst/>
              <a:ahLst/>
              <a:cxnLst/>
              <a:rect l="l" t="t" r="r" b="b"/>
              <a:pathLst>
                <a:path w="3040" h="2827" extrusionOk="0">
                  <a:moveTo>
                    <a:pt x="1211" y="0"/>
                  </a:moveTo>
                  <a:cubicBezTo>
                    <a:pt x="952" y="0"/>
                    <a:pt x="707" y="81"/>
                    <a:pt x="513" y="249"/>
                  </a:cubicBezTo>
                  <a:cubicBezTo>
                    <a:pt x="1" y="691"/>
                    <a:pt x="47" y="1576"/>
                    <a:pt x="606" y="2216"/>
                  </a:cubicBezTo>
                  <a:cubicBezTo>
                    <a:pt x="952" y="2613"/>
                    <a:pt x="1414" y="2827"/>
                    <a:pt x="1838" y="2827"/>
                  </a:cubicBezTo>
                  <a:cubicBezTo>
                    <a:pt x="2098" y="2827"/>
                    <a:pt x="2344" y="2746"/>
                    <a:pt x="2539" y="2577"/>
                  </a:cubicBezTo>
                  <a:cubicBezTo>
                    <a:pt x="3039" y="2135"/>
                    <a:pt x="3005" y="1262"/>
                    <a:pt x="2446" y="621"/>
                  </a:cubicBezTo>
                  <a:cubicBezTo>
                    <a:pt x="2099" y="217"/>
                    <a:pt x="1635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-2140625" y="1590825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1209" y="1"/>
                  </a:moveTo>
                  <a:cubicBezTo>
                    <a:pt x="948" y="1"/>
                    <a:pt x="704" y="82"/>
                    <a:pt x="513" y="250"/>
                  </a:cubicBezTo>
                  <a:cubicBezTo>
                    <a:pt x="1" y="692"/>
                    <a:pt x="36" y="1566"/>
                    <a:pt x="594" y="2218"/>
                  </a:cubicBezTo>
                  <a:cubicBezTo>
                    <a:pt x="941" y="2614"/>
                    <a:pt x="1407" y="2828"/>
                    <a:pt x="1831" y="2828"/>
                  </a:cubicBezTo>
                  <a:cubicBezTo>
                    <a:pt x="2092" y="2828"/>
                    <a:pt x="2337" y="2747"/>
                    <a:pt x="2527" y="2578"/>
                  </a:cubicBezTo>
                  <a:cubicBezTo>
                    <a:pt x="3039" y="2136"/>
                    <a:pt x="3004" y="1263"/>
                    <a:pt x="2446" y="611"/>
                  </a:cubicBezTo>
                  <a:cubicBezTo>
                    <a:pt x="2100" y="214"/>
                    <a:pt x="163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-2198250" y="1683800"/>
              <a:ext cx="157775" cy="149375"/>
            </a:xfrm>
            <a:custGeom>
              <a:avLst/>
              <a:gdLst/>
              <a:ahLst/>
              <a:cxnLst/>
              <a:rect l="l" t="t" r="r" b="b"/>
              <a:pathLst>
                <a:path w="6311" h="5975" extrusionOk="0">
                  <a:moveTo>
                    <a:pt x="3319" y="0"/>
                  </a:moveTo>
                  <a:lnTo>
                    <a:pt x="1" y="2864"/>
                  </a:lnTo>
                  <a:cubicBezTo>
                    <a:pt x="1648" y="4773"/>
                    <a:pt x="3519" y="5974"/>
                    <a:pt x="4673" y="5974"/>
                  </a:cubicBezTo>
                  <a:cubicBezTo>
                    <a:pt x="4963" y="5974"/>
                    <a:pt x="5207" y="5899"/>
                    <a:pt x="5391" y="5740"/>
                  </a:cubicBezTo>
                  <a:cubicBezTo>
                    <a:pt x="6311" y="4948"/>
                    <a:pt x="5379" y="2375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41"/>
          <p:cNvGrpSpPr/>
          <p:nvPr/>
        </p:nvGrpSpPr>
        <p:grpSpPr>
          <a:xfrm>
            <a:off x="6918317" y="94490"/>
            <a:ext cx="2141777" cy="2339624"/>
            <a:chOff x="5012509" y="1647839"/>
            <a:chExt cx="2141777" cy="2339624"/>
          </a:xfrm>
        </p:grpSpPr>
        <p:grpSp>
          <p:nvGrpSpPr>
            <p:cNvPr id="507" name="Google Shape;507;p41"/>
            <p:cNvGrpSpPr/>
            <p:nvPr/>
          </p:nvGrpSpPr>
          <p:grpSpPr>
            <a:xfrm rot="3335608">
              <a:off x="5087280" y="2201887"/>
              <a:ext cx="1992236" cy="1231528"/>
              <a:chOff x="-5012775" y="1481725"/>
              <a:chExt cx="1012625" cy="625950"/>
            </a:xfrm>
          </p:grpSpPr>
          <p:sp>
            <p:nvSpPr>
              <p:cNvPr id="508" name="Google Shape;508;p41"/>
              <p:cNvSpPr/>
              <p:nvPr/>
            </p:nvSpPr>
            <p:spPr>
              <a:xfrm>
                <a:off x="-5012775" y="1481725"/>
                <a:ext cx="1012625" cy="625950"/>
              </a:xfrm>
              <a:custGeom>
                <a:avLst/>
                <a:gdLst/>
                <a:ahLst/>
                <a:cxnLst/>
                <a:rect l="l" t="t" r="r" b="b"/>
                <a:pathLst>
                  <a:path w="40505" h="25038" extrusionOk="0">
                    <a:moveTo>
                      <a:pt x="12034" y="1"/>
                    </a:moveTo>
                    <a:cubicBezTo>
                      <a:pt x="6626" y="1"/>
                      <a:pt x="1872" y="3921"/>
                      <a:pt x="990" y="9422"/>
                    </a:cubicBezTo>
                    <a:cubicBezTo>
                      <a:pt x="1" y="15523"/>
                      <a:pt x="4157" y="21274"/>
                      <a:pt x="10258" y="22252"/>
                    </a:cubicBezTo>
                    <a:cubicBezTo>
                      <a:pt x="10860" y="22349"/>
                      <a:pt x="11459" y="22395"/>
                      <a:pt x="12050" y="22395"/>
                    </a:cubicBezTo>
                    <a:cubicBezTo>
                      <a:pt x="14665" y="22395"/>
                      <a:pt x="17124" y="21479"/>
                      <a:pt x="19071" y="19912"/>
                    </a:cubicBezTo>
                    <a:cubicBezTo>
                      <a:pt x="20724" y="22485"/>
                      <a:pt x="23437" y="24371"/>
                      <a:pt x="26696" y="24895"/>
                    </a:cubicBezTo>
                    <a:cubicBezTo>
                      <a:pt x="27296" y="24991"/>
                      <a:pt x="27892" y="25037"/>
                      <a:pt x="28480" y="25037"/>
                    </a:cubicBezTo>
                    <a:cubicBezTo>
                      <a:pt x="33879" y="25037"/>
                      <a:pt x="38634" y="21117"/>
                      <a:pt x="39526" y="15616"/>
                    </a:cubicBezTo>
                    <a:cubicBezTo>
                      <a:pt x="40504" y="9515"/>
                      <a:pt x="36348" y="3764"/>
                      <a:pt x="30247" y="2786"/>
                    </a:cubicBezTo>
                    <a:cubicBezTo>
                      <a:pt x="29647" y="2690"/>
                      <a:pt x="29049" y="2643"/>
                      <a:pt x="28460" y="2643"/>
                    </a:cubicBezTo>
                    <a:cubicBezTo>
                      <a:pt x="25848" y="2643"/>
                      <a:pt x="23383" y="3559"/>
                      <a:pt x="21446" y="5126"/>
                    </a:cubicBezTo>
                    <a:cubicBezTo>
                      <a:pt x="19781" y="2553"/>
                      <a:pt x="17080" y="667"/>
                      <a:pt x="13820" y="143"/>
                    </a:cubicBezTo>
                    <a:cubicBezTo>
                      <a:pt x="13220" y="47"/>
                      <a:pt x="12623" y="1"/>
                      <a:pt x="120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-4855300" y="1564425"/>
                <a:ext cx="940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804" extrusionOk="0">
                    <a:moveTo>
                      <a:pt x="2073" y="0"/>
                    </a:moveTo>
                    <a:cubicBezTo>
                      <a:pt x="1150" y="0"/>
                      <a:pt x="310" y="1118"/>
                      <a:pt x="47" y="2761"/>
                    </a:cubicBezTo>
                    <a:cubicBezTo>
                      <a:pt x="0" y="3076"/>
                      <a:pt x="210" y="3378"/>
                      <a:pt x="536" y="3437"/>
                    </a:cubicBezTo>
                    <a:cubicBezTo>
                      <a:pt x="564" y="3441"/>
                      <a:pt x="592" y="3443"/>
                      <a:pt x="620" y="3443"/>
                    </a:cubicBezTo>
                    <a:cubicBezTo>
                      <a:pt x="902" y="3443"/>
                      <a:pt x="1157" y="3234"/>
                      <a:pt x="1199" y="2948"/>
                    </a:cubicBezTo>
                    <a:cubicBezTo>
                      <a:pt x="1397" y="1760"/>
                      <a:pt x="1910" y="1190"/>
                      <a:pt x="2049" y="1166"/>
                    </a:cubicBezTo>
                    <a:cubicBezTo>
                      <a:pt x="2201" y="1236"/>
                      <a:pt x="2515" y="1946"/>
                      <a:pt x="2317" y="3122"/>
                    </a:cubicBezTo>
                    <a:cubicBezTo>
                      <a:pt x="2270" y="3448"/>
                      <a:pt x="2492" y="3751"/>
                      <a:pt x="2806" y="3797"/>
                    </a:cubicBezTo>
                    <a:cubicBezTo>
                      <a:pt x="2835" y="3802"/>
                      <a:pt x="2865" y="3804"/>
                      <a:pt x="2893" y="3804"/>
                    </a:cubicBezTo>
                    <a:cubicBezTo>
                      <a:pt x="3175" y="3804"/>
                      <a:pt x="3427" y="3604"/>
                      <a:pt x="3470" y="3308"/>
                    </a:cubicBezTo>
                    <a:cubicBezTo>
                      <a:pt x="3761" y="1562"/>
                      <a:pt x="3237" y="177"/>
                      <a:pt x="2247" y="14"/>
                    </a:cubicBezTo>
                    <a:cubicBezTo>
                      <a:pt x="2189" y="5"/>
                      <a:pt x="213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-4667875" y="1594650"/>
                <a:ext cx="937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97" extrusionOk="0">
                    <a:moveTo>
                      <a:pt x="2062" y="0"/>
                    </a:moveTo>
                    <a:cubicBezTo>
                      <a:pt x="1143" y="0"/>
                      <a:pt x="309" y="1116"/>
                      <a:pt x="47" y="2763"/>
                    </a:cubicBezTo>
                    <a:cubicBezTo>
                      <a:pt x="1" y="3077"/>
                      <a:pt x="210" y="3380"/>
                      <a:pt x="536" y="3427"/>
                    </a:cubicBezTo>
                    <a:cubicBezTo>
                      <a:pt x="566" y="3431"/>
                      <a:pt x="595" y="3433"/>
                      <a:pt x="624" y="3433"/>
                    </a:cubicBezTo>
                    <a:cubicBezTo>
                      <a:pt x="905" y="3433"/>
                      <a:pt x="1158" y="3234"/>
                      <a:pt x="1200" y="2949"/>
                    </a:cubicBezTo>
                    <a:cubicBezTo>
                      <a:pt x="1398" y="1762"/>
                      <a:pt x="1910" y="1191"/>
                      <a:pt x="2050" y="1168"/>
                    </a:cubicBezTo>
                    <a:cubicBezTo>
                      <a:pt x="2201" y="1238"/>
                      <a:pt x="2516" y="1936"/>
                      <a:pt x="2318" y="3124"/>
                    </a:cubicBezTo>
                    <a:cubicBezTo>
                      <a:pt x="2271" y="3438"/>
                      <a:pt x="2481" y="3741"/>
                      <a:pt x="2807" y="3788"/>
                    </a:cubicBezTo>
                    <a:cubicBezTo>
                      <a:pt x="2841" y="3794"/>
                      <a:pt x="2874" y="3797"/>
                      <a:pt x="2908" y="3797"/>
                    </a:cubicBezTo>
                    <a:cubicBezTo>
                      <a:pt x="3183" y="3797"/>
                      <a:pt x="3429" y="3591"/>
                      <a:pt x="3470" y="3310"/>
                    </a:cubicBezTo>
                    <a:cubicBezTo>
                      <a:pt x="3750" y="1564"/>
                      <a:pt x="3237" y="178"/>
                      <a:pt x="2248" y="15"/>
                    </a:cubicBezTo>
                    <a:cubicBezTo>
                      <a:pt x="2185" y="5"/>
                      <a:pt x="2123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41"/>
            <p:cNvSpPr/>
            <p:nvPr/>
          </p:nvSpPr>
          <p:spPr>
            <a:xfrm rot="1113778">
              <a:off x="5679337" y="2199880"/>
              <a:ext cx="437539" cy="372389"/>
            </a:xfrm>
            <a:custGeom>
              <a:avLst/>
              <a:gdLst/>
              <a:ahLst/>
              <a:cxnLst/>
              <a:rect l="l" t="t" r="r" b="b"/>
              <a:pathLst>
                <a:path w="8896" h="7571" extrusionOk="0">
                  <a:moveTo>
                    <a:pt x="2146" y="0"/>
                  </a:moveTo>
                  <a:cubicBezTo>
                    <a:pt x="1913" y="0"/>
                    <a:pt x="1682" y="102"/>
                    <a:pt x="1526" y="299"/>
                  </a:cubicBezTo>
                  <a:cubicBezTo>
                    <a:pt x="1" y="2255"/>
                    <a:pt x="350" y="5095"/>
                    <a:pt x="2306" y="6621"/>
                  </a:cubicBezTo>
                  <a:cubicBezTo>
                    <a:pt x="3126" y="7260"/>
                    <a:pt x="4102" y="7570"/>
                    <a:pt x="5071" y="7570"/>
                  </a:cubicBezTo>
                  <a:cubicBezTo>
                    <a:pt x="6413" y="7570"/>
                    <a:pt x="7742" y="6976"/>
                    <a:pt x="8628" y="5840"/>
                  </a:cubicBezTo>
                  <a:cubicBezTo>
                    <a:pt x="8895" y="5503"/>
                    <a:pt x="8826" y="5014"/>
                    <a:pt x="8488" y="4746"/>
                  </a:cubicBezTo>
                  <a:cubicBezTo>
                    <a:pt x="8348" y="4635"/>
                    <a:pt x="8182" y="4582"/>
                    <a:pt x="8018" y="4582"/>
                  </a:cubicBezTo>
                  <a:cubicBezTo>
                    <a:pt x="7785" y="4582"/>
                    <a:pt x="7555" y="4688"/>
                    <a:pt x="7405" y="4886"/>
                  </a:cubicBezTo>
                  <a:cubicBezTo>
                    <a:pt x="6823" y="5630"/>
                    <a:pt x="5951" y="6020"/>
                    <a:pt x="5070" y="6020"/>
                  </a:cubicBezTo>
                  <a:cubicBezTo>
                    <a:pt x="4436" y="6020"/>
                    <a:pt x="3797" y="5818"/>
                    <a:pt x="3261" y="5398"/>
                  </a:cubicBezTo>
                  <a:cubicBezTo>
                    <a:pt x="1980" y="4397"/>
                    <a:pt x="1747" y="2534"/>
                    <a:pt x="2748" y="1253"/>
                  </a:cubicBezTo>
                  <a:cubicBezTo>
                    <a:pt x="3016" y="916"/>
                    <a:pt x="2958" y="427"/>
                    <a:pt x="2620" y="159"/>
                  </a:cubicBezTo>
                  <a:cubicBezTo>
                    <a:pt x="2479" y="52"/>
                    <a:pt x="2312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1"/>
          <p:cNvGrpSpPr/>
          <p:nvPr/>
        </p:nvGrpSpPr>
        <p:grpSpPr>
          <a:xfrm rot="652094">
            <a:off x="7836024" y="768285"/>
            <a:ext cx="1422429" cy="1479772"/>
            <a:chOff x="-2616350" y="-1624350"/>
            <a:chExt cx="723000" cy="752125"/>
          </a:xfrm>
        </p:grpSpPr>
        <p:sp>
          <p:nvSpPr>
            <p:cNvPr id="502" name="Google Shape;502;p41"/>
            <p:cNvSpPr/>
            <p:nvPr/>
          </p:nvSpPr>
          <p:spPr>
            <a:xfrm>
              <a:off x="-2616350" y="-1624350"/>
              <a:ext cx="723000" cy="752125"/>
            </a:xfrm>
            <a:custGeom>
              <a:avLst/>
              <a:gdLst/>
              <a:ahLst/>
              <a:cxnLst/>
              <a:rect l="l" t="t" r="r" b="b"/>
              <a:pathLst>
                <a:path w="28920" h="30085" extrusionOk="0">
                  <a:moveTo>
                    <a:pt x="8069" y="0"/>
                  </a:moveTo>
                  <a:cubicBezTo>
                    <a:pt x="7813" y="489"/>
                    <a:pt x="7580" y="990"/>
                    <a:pt x="7393" y="1526"/>
                  </a:cubicBezTo>
                  <a:cubicBezTo>
                    <a:pt x="5822" y="5938"/>
                    <a:pt x="7195" y="10688"/>
                    <a:pt x="10479" y="13622"/>
                  </a:cubicBezTo>
                  <a:cubicBezTo>
                    <a:pt x="6066" y="13831"/>
                    <a:pt x="2015" y="16637"/>
                    <a:pt x="443" y="21050"/>
                  </a:cubicBezTo>
                  <a:cubicBezTo>
                    <a:pt x="257" y="21585"/>
                    <a:pt x="105" y="22121"/>
                    <a:pt x="1" y="22656"/>
                  </a:cubicBezTo>
                  <a:lnTo>
                    <a:pt x="20864" y="30084"/>
                  </a:lnTo>
                  <a:cubicBezTo>
                    <a:pt x="21120" y="29595"/>
                    <a:pt x="21352" y="29095"/>
                    <a:pt x="21539" y="28559"/>
                  </a:cubicBezTo>
                  <a:cubicBezTo>
                    <a:pt x="23110" y="24147"/>
                    <a:pt x="21737" y="19396"/>
                    <a:pt x="18454" y="16463"/>
                  </a:cubicBezTo>
                  <a:cubicBezTo>
                    <a:pt x="22854" y="16253"/>
                    <a:pt x="26917" y="13447"/>
                    <a:pt x="28489" y="9035"/>
                  </a:cubicBezTo>
                  <a:cubicBezTo>
                    <a:pt x="28675" y="8499"/>
                    <a:pt x="28815" y="7964"/>
                    <a:pt x="28920" y="7428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-2307825" y="-1538125"/>
              <a:ext cx="71900" cy="75650"/>
            </a:xfrm>
            <a:custGeom>
              <a:avLst/>
              <a:gdLst/>
              <a:ahLst/>
              <a:cxnLst/>
              <a:rect l="l" t="t" r="r" b="b"/>
              <a:pathLst>
                <a:path w="2876" h="3026" extrusionOk="0">
                  <a:moveTo>
                    <a:pt x="1627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20" y="2966"/>
                  </a:cubicBezTo>
                  <a:cubicBezTo>
                    <a:pt x="1028" y="3006"/>
                    <a:pt x="1140" y="3025"/>
                    <a:pt x="1252" y="3025"/>
                  </a:cubicBezTo>
                  <a:cubicBezTo>
                    <a:pt x="1792" y="3025"/>
                    <a:pt x="2344" y="2585"/>
                    <a:pt x="2585" y="1930"/>
                  </a:cubicBezTo>
                  <a:cubicBezTo>
                    <a:pt x="2876" y="1127"/>
                    <a:pt x="2585" y="289"/>
                    <a:pt x="1956" y="56"/>
                  </a:cubicBezTo>
                  <a:cubicBezTo>
                    <a:pt x="1849" y="18"/>
                    <a:pt x="1738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-2118050" y="-1470600"/>
              <a:ext cx="71625" cy="75650"/>
            </a:xfrm>
            <a:custGeom>
              <a:avLst/>
              <a:gdLst/>
              <a:ahLst/>
              <a:cxnLst/>
              <a:rect l="l" t="t" r="r" b="b"/>
              <a:pathLst>
                <a:path w="2865" h="3026" extrusionOk="0">
                  <a:moveTo>
                    <a:pt x="1620" y="1"/>
                  </a:moveTo>
                  <a:cubicBezTo>
                    <a:pt x="1078" y="1"/>
                    <a:pt x="522" y="435"/>
                    <a:pt x="280" y="1104"/>
                  </a:cubicBezTo>
                  <a:cubicBezTo>
                    <a:pt x="0" y="1907"/>
                    <a:pt x="280" y="2745"/>
                    <a:pt x="908" y="2966"/>
                  </a:cubicBezTo>
                  <a:cubicBezTo>
                    <a:pt x="1018" y="3006"/>
                    <a:pt x="1132" y="3025"/>
                    <a:pt x="1245" y="3025"/>
                  </a:cubicBezTo>
                  <a:cubicBezTo>
                    <a:pt x="1791" y="3025"/>
                    <a:pt x="2344" y="2584"/>
                    <a:pt x="2585" y="1918"/>
                  </a:cubicBezTo>
                  <a:cubicBezTo>
                    <a:pt x="2864" y="1115"/>
                    <a:pt x="2585" y="289"/>
                    <a:pt x="1944" y="56"/>
                  </a:cubicBezTo>
                  <a:cubicBezTo>
                    <a:pt x="1839" y="19"/>
                    <a:pt x="173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-2326750" y="-1428000"/>
              <a:ext cx="222100" cy="153225"/>
            </a:xfrm>
            <a:custGeom>
              <a:avLst/>
              <a:gdLst/>
              <a:ahLst/>
              <a:cxnLst/>
              <a:rect l="l" t="t" r="r" b="b"/>
              <a:pathLst>
                <a:path w="8884" h="6129" extrusionOk="0">
                  <a:moveTo>
                    <a:pt x="1473" y="1"/>
                  </a:moveTo>
                  <a:cubicBezTo>
                    <a:pt x="1167" y="1"/>
                    <a:pt x="882" y="187"/>
                    <a:pt x="781" y="482"/>
                  </a:cubicBezTo>
                  <a:cubicBezTo>
                    <a:pt x="1" y="2683"/>
                    <a:pt x="1153" y="5104"/>
                    <a:pt x="3342" y="5884"/>
                  </a:cubicBezTo>
                  <a:cubicBezTo>
                    <a:pt x="3809" y="6050"/>
                    <a:pt x="4286" y="6128"/>
                    <a:pt x="4755" y="6128"/>
                  </a:cubicBezTo>
                  <a:cubicBezTo>
                    <a:pt x="6496" y="6128"/>
                    <a:pt x="8129" y="5047"/>
                    <a:pt x="8744" y="3323"/>
                  </a:cubicBezTo>
                  <a:cubicBezTo>
                    <a:pt x="8884" y="2939"/>
                    <a:pt x="8686" y="2520"/>
                    <a:pt x="8302" y="2392"/>
                  </a:cubicBezTo>
                  <a:cubicBezTo>
                    <a:pt x="8218" y="2361"/>
                    <a:pt x="8133" y="2347"/>
                    <a:pt x="8051" y="2347"/>
                  </a:cubicBezTo>
                  <a:cubicBezTo>
                    <a:pt x="7753" y="2347"/>
                    <a:pt x="7479" y="2533"/>
                    <a:pt x="7370" y="2834"/>
                  </a:cubicBezTo>
                  <a:cubicBezTo>
                    <a:pt x="6967" y="3962"/>
                    <a:pt x="5899" y="4671"/>
                    <a:pt x="4758" y="4671"/>
                  </a:cubicBezTo>
                  <a:cubicBezTo>
                    <a:pt x="4450" y="4671"/>
                    <a:pt x="4138" y="4619"/>
                    <a:pt x="3831" y="4510"/>
                  </a:cubicBezTo>
                  <a:cubicBezTo>
                    <a:pt x="2399" y="3998"/>
                    <a:pt x="1642" y="2415"/>
                    <a:pt x="2154" y="971"/>
                  </a:cubicBezTo>
                  <a:cubicBezTo>
                    <a:pt x="2282" y="599"/>
                    <a:pt x="2085" y="180"/>
                    <a:pt x="1712" y="40"/>
                  </a:cubicBezTo>
                  <a:cubicBezTo>
                    <a:pt x="1633" y="13"/>
                    <a:pt x="155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6AA795-3638-4051-875E-16B95055C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263" y="2811687"/>
            <a:ext cx="2683500" cy="5757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06B28029-D6E1-4597-A752-F7C0E122271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32539" y="-323771"/>
            <a:ext cx="5548200" cy="1230300"/>
          </a:xfrm>
        </p:spPr>
        <p:txBody>
          <a:bodyPr/>
          <a:lstStyle/>
          <a:p>
            <a:r>
              <a:rPr lang="ru-RU" sz="4000" b="1" i="1" dirty="0"/>
              <a:t>Результаты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9A532-327A-4E7F-8357-7B85123B1D0A}"/>
              </a:ext>
            </a:extLst>
          </p:cNvPr>
          <p:cNvSpPr txBox="1"/>
          <p:nvPr/>
        </p:nvSpPr>
        <p:spPr>
          <a:xfrm>
            <a:off x="550989" y="1082293"/>
            <a:ext cx="6353160" cy="46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Times New Roman Курсив" panose="02020503050405090304" pitchFamily="18" charset="0"/>
                <a:cs typeface="Times New Roman Курсив" panose="02020503050405090304" pitchFamily="18" charset="0"/>
              </a:rPr>
              <a:t>   Проект «Я в мире Эмоций» находится на стадии реализации, поэтому результаты проекта промежуточные</a:t>
            </a:r>
            <a:r>
              <a:rPr lang="ru-RU" i="1" dirty="0"/>
              <a:t>.</a:t>
            </a:r>
          </a:p>
          <a:p>
            <a:endParaRPr lang="ru-RU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 Курсив" panose="02020503050405090304" pitchFamily="18" charset="0"/>
                <a:cs typeface="Times New Roman Курсив" panose="02020503050405090304" pitchFamily="18" charset="0"/>
              </a:rPr>
              <a:t>Промежуточные результаты наблюдений </a:t>
            </a:r>
            <a:r>
              <a:rPr lang="ru-RU" sz="1700" dirty="0">
                <a:effectLst/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показали, что проводимая работа дала положительный результат: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effectLst/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в группе изменился психологический климат, детям стало уютно и комфортно; воспитанники стали более раскованы, более доброжелательны, охотнее идут на контакт;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у</a:t>
            </a:r>
            <a:r>
              <a:rPr lang="ru-RU" sz="1700" dirty="0">
                <a:effectLst/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 детей средней группы появилась потребность в общении. Наметилась тенденция к желанию общаться друг с другом.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Уровень эмоционального развития детей повысился: дети стали четко дифференцировать эмоции, различать их, соотносить </a:t>
            </a:r>
            <a:r>
              <a:rPr lang="ru-RU" sz="1700" dirty="0">
                <a:effectLst/>
                <a:latin typeface="Times New Roman Курсив" panose="02020503050405090304" pitchFamily="18" charset="0"/>
                <a:cs typeface="Times New Roman Курсив" panose="02020503050405090304" pitchFamily="18" charset="0"/>
              </a:rPr>
              <a:t>эмоций с определенным состоянием человека, сказочного персонажа, определять свое состояние на момент «здесь и сейчас»</a:t>
            </a:r>
            <a:r>
              <a:rPr lang="ru-RU" sz="1700" dirty="0"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 </a:t>
            </a:r>
            <a:r>
              <a:rPr lang="ru-RU" sz="2000" dirty="0">
                <a:latin typeface="Times New Roman Курсив" panose="02020503050405090304" pitchFamily="18" charset="0"/>
                <a:ea typeface="Calibri" panose="020F0502020204030204" pitchFamily="34" charset="0"/>
                <a:cs typeface="Times New Roman Курсив" panose="02020503050405090304" pitchFamily="18" charset="0"/>
              </a:rPr>
              <a:t> </a:t>
            </a:r>
            <a:endParaRPr lang="ru-RU" sz="2000" dirty="0">
              <a:effectLst/>
              <a:latin typeface="Times New Roman Курсив" panose="02020503050405090304" pitchFamily="18" charset="0"/>
              <a:ea typeface="Calibri" panose="020F0502020204030204" pitchFamily="34" charset="0"/>
              <a:cs typeface="Times New Roman Курсив" panose="0202050305040509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64EFB0F-9B5F-445B-80A9-11C3A548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770570">
            <a:off x="-54992" y="3462506"/>
            <a:ext cx="2683500" cy="575700"/>
          </a:xfrm>
        </p:spPr>
        <p:txBody>
          <a:bodyPr/>
          <a:lstStyle/>
          <a:p>
            <a:pPr algn="ctr"/>
            <a:r>
              <a:rPr lang="ru-RU" i="1" dirty="0"/>
              <a:t>Маски для игры </a:t>
            </a:r>
          </a:p>
          <a:p>
            <a:pPr algn="ctr"/>
            <a:r>
              <a:rPr lang="ru-RU" i="1" dirty="0"/>
              <a:t>«Театр настроения»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2C7C70F-55EF-42F5-AA01-363305BF2A5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80456" y="-285354"/>
            <a:ext cx="6995886" cy="1230300"/>
          </a:xfrm>
        </p:spPr>
        <p:txBody>
          <a:bodyPr/>
          <a:lstStyle/>
          <a:p>
            <a:pPr algn="ctr"/>
            <a:r>
              <a:rPr lang="ru-RU" sz="3600" b="1" i="1" dirty="0"/>
              <a:t>Продукты проекта, созданные детьми</a:t>
            </a:r>
          </a:p>
        </p:txBody>
      </p:sp>
      <p:sp>
        <p:nvSpPr>
          <p:cNvPr id="5" name="Подзаголовок 1">
            <a:extLst>
              <a:ext uri="{FF2B5EF4-FFF2-40B4-BE49-F238E27FC236}">
                <a16:creationId xmlns:a16="http://schemas.microsoft.com/office/drawing/2014/main" id="{B8D232B1-AE60-4129-88D9-CEBB5F498CC2}"/>
              </a:ext>
            </a:extLst>
          </p:cNvPr>
          <p:cNvSpPr txBox="1">
            <a:spLocks/>
          </p:cNvSpPr>
          <p:nvPr/>
        </p:nvSpPr>
        <p:spPr>
          <a:xfrm>
            <a:off x="2818445" y="4350463"/>
            <a:ext cx="2683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ru-RU" i="1" dirty="0"/>
              <a:t>Выставка рисунков </a:t>
            </a:r>
          </a:p>
          <a:p>
            <a:pPr algn="ctr"/>
            <a:r>
              <a:rPr lang="ru-RU" i="1" dirty="0"/>
              <a:t>«Мое настроение»</a:t>
            </a:r>
          </a:p>
        </p:txBody>
      </p:sp>
      <p:sp>
        <p:nvSpPr>
          <p:cNvPr id="6" name="Подзаголовок 1">
            <a:extLst>
              <a:ext uri="{FF2B5EF4-FFF2-40B4-BE49-F238E27FC236}">
                <a16:creationId xmlns:a16="http://schemas.microsoft.com/office/drawing/2014/main" id="{254E9E3D-5E8F-4AFF-81BF-DD012906053F}"/>
              </a:ext>
            </a:extLst>
          </p:cNvPr>
          <p:cNvSpPr txBox="1">
            <a:spLocks/>
          </p:cNvSpPr>
          <p:nvPr/>
        </p:nvSpPr>
        <p:spPr>
          <a:xfrm>
            <a:off x="6325425" y="2996121"/>
            <a:ext cx="2683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ru-RU" i="1" dirty="0"/>
              <a:t>Подушка-игрушка «</a:t>
            </a:r>
            <a:r>
              <a:rPr lang="ru-RU" i="1" dirty="0" err="1"/>
              <a:t>Антистресс</a:t>
            </a:r>
            <a:r>
              <a:rPr lang="ru-RU" i="1" dirty="0"/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A5C5C1-4F1E-49BA-ABA5-F2DBF7374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28411">
            <a:off x="5384879" y="1124992"/>
            <a:ext cx="1516176" cy="219845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45916-3127-4DC4-A3B7-BE18A9367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2284">
            <a:off x="48533" y="1292361"/>
            <a:ext cx="2145805" cy="146655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84A6C4-2107-4690-8E5A-0D581614E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6009">
            <a:off x="540819" y="1929920"/>
            <a:ext cx="2200163" cy="155615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FDCD4B-6E7C-4674-9F97-1AC8B9226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136" y="2564123"/>
            <a:ext cx="3322982" cy="203468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E3771E-C1DA-407D-B474-DA95E7801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653" y="805600"/>
            <a:ext cx="2920695" cy="2190521"/>
          </a:xfrm>
          <a:prstGeom prst="rect">
            <a:avLst/>
          </a:prstGeom>
          <a:effectLst>
            <a:softEdge rad="88900"/>
          </a:effectLst>
        </p:spPr>
      </p:pic>
      <p:grpSp>
        <p:nvGrpSpPr>
          <p:cNvPr id="13" name="Google Shape;566;p44">
            <a:extLst>
              <a:ext uri="{FF2B5EF4-FFF2-40B4-BE49-F238E27FC236}">
                <a16:creationId xmlns:a16="http://schemas.microsoft.com/office/drawing/2014/main" id="{C48BD707-1725-4BA0-B934-07CD25A11075}"/>
              </a:ext>
            </a:extLst>
          </p:cNvPr>
          <p:cNvGrpSpPr/>
          <p:nvPr/>
        </p:nvGrpSpPr>
        <p:grpSpPr>
          <a:xfrm rot="-306796">
            <a:off x="251734" y="4181157"/>
            <a:ext cx="1200232" cy="692899"/>
            <a:chOff x="6413641" y="1882247"/>
            <a:chExt cx="374810" cy="216386"/>
          </a:xfrm>
        </p:grpSpPr>
        <p:sp>
          <p:nvSpPr>
            <p:cNvPr id="14" name="Google Shape;567;p44">
              <a:extLst>
                <a:ext uri="{FF2B5EF4-FFF2-40B4-BE49-F238E27FC236}">
                  <a16:creationId xmlns:a16="http://schemas.microsoft.com/office/drawing/2014/main" id="{3835AF5A-F197-4EB4-A004-1557B4074E71}"/>
                </a:ext>
              </a:extLst>
            </p:cNvPr>
            <p:cNvSpPr/>
            <p:nvPr/>
          </p:nvSpPr>
          <p:spPr>
            <a:xfrm>
              <a:off x="6583180" y="1882247"/>
              <a:ext cx="205271" cy="210881"/>
            </a:xfrm>
            <a:custGeom>
              <a:avLst/>
              <a:gdLst/>
              <a:ahLst/>
              <a:cxnLst/>
              <a:rect l="l" t="t" r="r" b="b"/>
              <a:pathLst>
                <a:path w="5854" h="6014" extrusionOk="0">
                  <a:moveTo>
                    <a:pt x="1009" y="1863"/>
                  </a:moveTo>
                  <a:cubicBezTo>
                    <a:pt x="1092" y="1863"/>
                    <a:pt x="1186" y="1911"/>
                    <a:pt x="1214" y="1981"/>
                  </a:cubicBezTo>
                  <a:lnTo>
                    <a:pt x="1357" y="2196"/>
                  </a:lnTo>
                  <a:cubicBezTo>
                    <a:pt x="1410" y="2231"/>
                    <a:pt x="1482" y="2231"/>
                    <a:pt x="1535" y="2231"/>
                  </a:cubicBezTo>
                  <a:cubicBezTo>
                    <a:pt x="1714" y="2231"/>
                    <a:pt x="1857" y="2142"/>
                    <a:pt x="1892" y="2017"/>
                  </a:cubicBezTo>
                  <a:cubicBezTo>
                    <a:pt x="1920" y="1947"/>
                    <a:pt x="1981" y="1899"/>
                    <a:pt x="2050" y="1899"/>
                  </a:cubicBezTo>
                  <a:cubicBezTo>
                    <a:pt x="2068" y="1899"/>
                    <a:pt x="2087" y="1902"/>
                    <a:pt x="2106" y="1910"/>
                  </a:cubicBezTo>
                  <a:cubicBezTo>
                    <a:pt x="2196" y="1928"/>
                    <a:pt x="2249" y="2035"/>
                    <a:pt x="2213" y="2124"/>
                  </a:cubicBezTo>
                  <a:cubicBezTo>
                    <a:pt x="2124" y="2392"/>
                    <a:pt x="1857" y="2588"/>
                    <a:pt x="1535" y="2588"/>
                  </a:cubicBezTo>
                  <a:cubicBezTo>
                    <a:pt x="1464" y="2588"/>
                    <a:pt x="1410" y="2570"/>
                    <a:pt x="1339" y="2552"/>
                  </a:cubicBezTo>
                  <a:cubicBezTo>
                    <a:pt x="1107" y="2499"/>
                    <a:pt x="947" y="2499"/>
                    <a:pt x="822" y="2142"/>
                  </a:cubicBezTo>
                  <a:cubicBezTo>
                    <a:pt x="804" y="2053"/>
                    <a:pt x="857" y="1910"/>
                    <a:pt x="947" y="1874"/>
                  </a:cubicBezTo>
                  <a:cubicBezTo>
                    <a:pt x="966" y="1867"/>
                    <a:pt x="987" y="1863"/>
                    <a:pt x="1009" y="1863"/>
                  </a:cubicBezTo>
                  <a:close/>
                  <a:moveTo>
                    <a:pt x="4813" y="1899"/>
                  </a:moveTo>
                  <a:cubicBezTo>
                    <a:pt x="4833" y="1899"/>
                    <a:pt x="4853" y="1902"/>
                    <a:pt x="4872" y="1910"/>
                  </a:cubicBezTo>
                  <a:cubicBezTo>
                    <a:pt x="4961" y="1928"/>
                    <a:pt x="5015" y="2035"/>
                    <a:pt x="4979" y="2124"/>
                  </a:cubicBezTo>
                  <a:cubicBezTo>
                    <a:pt x="4890" y="2392"/>
                    <a:pt x="4604" y="2588"/>
                    <a:pt x="4301" y="2588"/>
                  </a:cubicBezTo>
                  <a:cubicBezTo>
                    <a:pt x="3980" y="2588"/>
                    <a:pt x="3712" y="2392"/>
                    <a:pt x="3623" y="2124"/>
                  </a:cubicBezTo>
                  <a:cubicBezTo>
                    <a:pt x="3587" y="2035"/>
                    <a:pt x="3641" y="1928"/>
                    <a:pt x="3730" y="1910"/>
                  </a:cubicBezTo>
                  <a:cubicBezTo>
                    <a:pt x="3749" y="1902"/>
                    <a:pt x="3768" y="1899"/>
                    <a:pt x="3787" y="1899"/>
                  </a:cubicBezTo>
                  <a:cubicBezTo>
                    <a:pt x="3855" y="1899"/>
                    <a:pt x="3916" y="1947"/>
                    <a:pt x="3944" y="2017"/>
                  </a:cubicBezTo>
                  <a:cubicBezTo>
                    <a:pt x="3980" y="2142"/>
                    <a:pt x="4140" y="2231"/>
                    <a:pt x="4301" y="2231"/>
                  </a:cubicBezTo>
                  <a:cubicBezTo>
                    <a:pt x="4462" y="2231"/>
                    <a:pt x="4604" y="2142"/>
                    <a:pt x="4658" y="2017"/>
                  </a:cubicBezTo>
                  <a:cubicBezTo>
                    <a:pt x="4672" y="1947"/>
                    <a:pt x="4741" y="1899"/>
                    <a:pt x="4813" y="1899"/>
                  </a:cubicBezTo>
                  <a:close/>
                  <a:moveTo>
                    <a:pt x="2927" y="3445"/>
                  </a:moveTo>
                  <a:cubicBezTo>
                    <a:pt x="3534" y="3445"/>
                    <a:pt x="4051" y="3766"/>
                    <a:pt x="4230" y="4247"/>
                  </a:cubicBezTo>
                  <a:cubicBezTo>
                    <a:pt x="4265" y="4337"/>
                    <a:pt x="4230" y="4426"/>
                    <a:pt x="4140" y="4462"/>
                  </a:cubicBezTo>
                  <a:cubicBezTo>
                    <a:pt x="4123" y="4479"/>
                    <a:pt x="4087" y="4479"/>
                    <a:pt x="4069" y="4479"/>
                  </a:cubicBezTo>
                  <a:cubicBezTo>
                    <a:pt x="3998" y="4479"/>
                    <a:pt x="3944" y="4426"/>
                    <a:pt x="3908" y="4372"/>
                  </a:cubicBezTo>
                  <a:cubicBezTo>
                    <a:pt x="3784" y="4033"/>
                    <a:pt x="3373" y="3784"/>
                    <a:pt x="2927" y="3784"/>
                  </a:cubicBezTo>
                  <a:cubicBezTo>
                    <a:pt x="2463" y="3784"/>
                    <a:pt x="2053" y="4033"/>
                    <a:pt x="1928" y="4372"/>
                  </a:cubicBezTo>
                  <a:cubicBezTo>
                    <a:pt x="1901" y="4439"/>
                    <a:pt x="1836" y="4475"/>
                    <a:pt x="1767" y="4475"/>
                  </a:cubicBezTo>
                  <a:cubicBezTo>
                    <a:pt x="1743" y="4475"/>
                    <a:pt x="1719" y="4471"/>
                    <a:pt x="1696" y="4462"/>
                  </a:cubicBezTo>
                  <a:cubicBezTo>
                    <a:pt x="1607" y="4426"/>
                    <a:pt x="1571" y="4337"/>
                    <a:pt x="1607" y="4247"/>
                  </a:cubicBezTo>
                  <a:cubicBezTo>
                    <a:pt x="1785" y="3766"/>
                    <a:pt x="2303" y="3445"/>
                    <a:pt x="2927" y="3445"/>
                  </a:cubicBezTo>
                  <a:close/>
                  <a:moveTo>
                    <a:pt x="1321" y="1"/>
                  </a:moveTo>
                  <a:lnTo>
                    <a:pt x="1" y="358"/>
                  </a:lnTo>
                  <a:lnTo>
                    <a:pt x="1" y="1375"/>
                  </a:lnTo>
                  <a:lnTo>
                    <a:pt x="358" y="1375"/>
                  </a:lnTo>
                  <a:lnTo>
                    <a:pt x="358" y="2927"/>
                  </a:lnTo>
                  <a:lnTo>
                    <a:pt x="90" y="2927"/>
                  </a:lnTo>
                  <a:cubicBezTo>
                    <a:pt x="393" y="4372"/>
                    <a:pt x="1517" y="5461"/>
                    <a:pt x="2927" y="6014"/>
                  </a:cubicBezTo>
                  <a:lnTo>
                    <a:pt x="3409" y="5978"/>
                  </a:lnTo>
                  <a:cubicBezTo>
                    <a:pt x="4890" y="5247"/>
                    <a:pt x="5853" y="3730"/>
                    <a:pt x="5853" y="2053"/>
                  </a:cubicBezTo>
                  <a:lnTo>
                    <a:pt x="5853" y="340"/>
                  </a:lnTo>
                  <a:cubicBezTo>
                    <a:pt x="5853" y="162"/>
                    <a:pt x="5693" y="1"/>
                    <a:pt x="5514" y="1"/>
                  </a:cubicBezTo>
                  <a:close/>
                </a:path>
              </a:pathLst>
            </a:custGeom>
            <a:solidFill>
              <a:srgbClr val="4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8;p44">
              <a:extLst>
                <a:ext uri="{FF2B5EF4-FFF2-40B4-BE49-F238E27FC236}">
                  <a16:creationId xmlns:a16="http://schemas.microsoft.com/office/drawing/2014/main" id="{5C3734C7-9437-4088-8F0B-5EF062EA2003}"/>
                </a:ext>
              </a:extLst>
            </p:cNvPr>
            <p:cNvSpPr/>
            <p:nvPr/>
          </p:nvSpPr>
          <p:spPr>
            <a:xfrm>
              <a:off x="6583180" y="1882247"/>
              <a:ext cx="120168" cy="216211"/>
            </a:xfrm>
            <a:custGeom>
              <a:avLst/>
              <a:gdLst/>
              <a:ahLst/>
              <a:cxnLst/>
              <a:rect l="l" t="t" r="r" b="b"/>
              <a:pathLst>
                <a:path w="3427" h="6166" extrusionOk="0">
                  <a:moveTo>
                    <a:pt x="679" y="1"/>
                  </a:moveTo>
                  <a:lnTo>
                    <a:pt x="1" y="340"/>
                  </a:lnTo>
                  <a:lnTo>
                    <a:pt x="1" y="1375"/>
                  </a:lnTo>
                  <a:lnTo>
                    <a:pt x="322" y="1375"/>
                  </a:lnTo>
                  <a:lnTo>
                    <a:pt x="322" y="2927"/>
                  </a:lnTo>
                  <a:lnTo>
                    <a:pt x="72" y="2927"/>
                  </a:lnTo>
                  <a:cubicBezTo>
                    <a:pt x="358" y="4372"/>
                    <a:pt x="1393" y="5586"/>
                    <a:pt x="2820" y="6139"/>
                  </a:cubicBezTo>
                  <a:cubicBezTo>
                    <a:pt x="2856" y="6157"/>
                    <a:pt x="2896" y="6166"/>
                    <a:pt x="2936" y="6166"/>
                  </a:cubicBezTo>
                  <a:cubicBezTo>
                    <a:pt x="2976" y="6166"/>
                    <a:pt x="3016" y="6157"/>
                    <a:pt x="3052" y="6139"/>
                  </a:cubicBezTo>
                  <a:cubicBezTo>
                    <a:pt x="3177" y="6085"/>
                    <a:pt x="3302" y="6032"/>
                    <a:pt x="3427" y="5978"/>
                  </a:cubicBezTo>
                  <a:cubicBezTo>
                    <a:pt x="3427" y="5978"/>
                    <a:pt x="3213" y="5907"/>
                    <a:pt x="3034" y="5853"/>
                  </a:cubicBezTo>
                  <a:cubicBezTo>
                    <a:pt x="2249" y="5586"/>
                    <a:pt x="1589" y="5068"/>
                    <a:pt x="1125" y="4444"/>
                  </a:cubicBezTo>
                  <a:cubicBezTo>
                    <a:pt x="982" y="4247"/>
                    <a:pt x="947" y="4016"/>
                    <a:pt x="1036" y="3784"/>
                  </a:cubicBezTo>
                  <a:cubicBezTo>
                    <a:pt x="1196" y="3391"/>
                    <a:pt x="1303" y="2981"/>
                    <a:pt x="1339" y="2552"/>
                  </a:cubicBezTo>
                  <a:cubicBezTo>
                    <a:pt x="1107" y="2499"/>
                    <a:pt x="929" y="2338"/>
                    <a:pt x="857" y="2124"/>
                  </a:cubicBezTo>
                  <a:cubicBezTo>
                    <a:pt x="822" y="2035"/>
                    <a:pt x="875" y="1928"/>
                    <a:pt x="964" y="1910"/>
                  </a:cubicBezTo>
                  <a:cubicBezTo>
                    <a:pt x="983" y="1902"/>
                    <a:pt x="1003" y="1899"/>
                    <a:pt x="1023" y="1899"/>
                  </a:cubicBezTo>
                  <a:cubicBezTo>
                    <a:pt x="1096" y="1899"/>
                    <a:pt x="1168" y="1947"/>
                    <a:pt x="1196" y="2017"/>
                  </a:cubicBezTo>
                  <a:cubicBezTo>
                    <a:pt x="1214" y="2089"/>
                    <a:pt x="1286" y="2160"/>
                    <a:pt x="1375" y="2196"/>
                  </a:cubicBezTo>
                  <a:cubicBezTo>
                    <a:pt x="1375" y="2160"/>
                    <a:pt x="1375" y="2106"/>
                    <a:pt x="1375" y="2071"/>
                  </a:cubicBezTo>
                  <a:lnTo>
                    <a:pt x="1375" y="340"/>
                  </a:lnTo>
                  <a:cubicBezTo>
                    <a:pt x="1375" y="215"/>
                    <a:pt x="1339" y="108"/>
                    <a:pt x="1268" y="1"/>
                  </a:cubicBezTo>
                  <a:close/>
                </a:path>
              </a:pathLst>
            </a:custGeom>
            <a:solidFill>
              <a:srgbClr val="4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9;p44">
              <a:extLst>
                <a:ext uri="{FF2B5EF4-FFF2-40B4-BE49-F238E27FC236}">
                  <a16:creationId xmlns:a16="http://schemas.microsoft.com/office/drawing/2014/main" id="{DF99BF35-E241-4466-B729-286FB008A20F}"/>
                </a:ext>
              </a:extLst>
            </p:cNvPr>
            <p:cNvSpPr/>
            <p:nvPr/>
          </p:nvSpPr>
          <p:spPr>
            <a:xfrm>
              <a:off x="6420513" y="1882247"/>
              <a:ext cx="198363" cy="212774"/>
            </a:xfrm>
            <a:custGeom>
              <a:avLst/>
              <a:gdLst/>
              <a:ahLst/>
              <a:cxnLst/>
              <a:rect l="l" t="t" r="r" b="b"/>
              <a:pathLst>
                <a:path w="5657" h="6068" extrusionOk="0">
                  <a:moveTo>
                    <a:pt x="1357" y="1714"/>
                  </a:moveTo>
                  <a:cubicBezTo>
                    <a:pt x="1678" y="1714"/>
                    <a:pt x="1946" y="1910"/>
                    <a:pt x="2035" y="2178"/>
                  </a:cubicBezTo>
                  <a:cubicBezTo>
                    <a:pt x="2071" y="2267"/>
                    <a:pt x="2017" y="2374"/>
                    <a:pt x="1928" y="2410"/>
                  </a:cubicBezTo>
                  <a:lnTo>
                    <a:pt x="1874" y="2410"/>
                  </a:lnTo>
                  <a:cubicBezTo>
                    <a:pt x="1803" y="2410"/>
                    <a:pt x="1732" y="2356"/>
                    <a:pt x="1714" y="2285"/>
                  </a:cubicBezTo>
                  <a:cubicBezTo>
                    <a:pt x="1660" y="2160"/>
                    <a:pt x="1517" y="2071"/>
                    <a:pt x="1357" y="2071"/>
                  </a:cubicBezTo>
                  <a:cubicBezTo>
                    <a:pt x="1196" y="2071"/>
                    <a:pt x="1054" y="2160"/>
                    <a:pt x="1000" y="2285"/>
                  </a:cubicBezTo>
                  <a:cubicBezTo>
                    <a:pt x="984" y="2362"/>
                    <a:pt x="901" y="2413"/>
                    <a:pt x="821" y="2413"/>
                  </a:cubicBezTo>
                  <a:cubicBezTo>
                    <a:pt x="809" y="2413"/>
                    <a:pt x="797" y="2412"/>
                    <a:pt x="786" y="2410"/>
                  </a:cubicBezTo>
                  <a:cubicBezTo>
                    <a:pt x="697" y="2374"/>
                    <a:pt x="643" y="2267"/>
                    <a:pt x="679" y="2178"/>
                  </a:cubicBezTo>
                  <a:cubicBezTo>
                    <a:pt x="768" y="1910"/>
                    <a:pt x="1054" y="1714"/>
                    <a:pt x="1357" y="1714"/>
                  </a:cubicBezTo>
                  <a:close/>
                  <a:moveTo>
                    <a:pt x="4122" y="1714"/>
                  </a:moveTo>
                  <a:cubicBezTo>
                    <a:pt x="4426" y="1714"/>
                    <a:pt x="4711" y="1910"/>
                    <a:pt x="4800" y="2178"/>
                  </a:cubicBezTo>
                  <a:cubicBezTo>
                    <a:pt x="4818" y="2267"/>
                    <a:pt x="4783" y="2374"/>
                    <a:pt x="4693" y="2410"/>
                  </a:cubicBezTo>
                  <a:lnTo>
                    <a:pt x="4640" y="2410"/>
                  </a:lnTo>
                  <a:cubicBezTo>
                    <a:pt x="4551" y="2410"/>
                    <a:pt x="4497" y="2356"/>
                    <a:pt x="4461" y="2285"/>
                  </a:cubicBezTo>
                  <a:cubicBezTo>
                    <a:pt x="4426" y="2160"/>
                    <a:pt x="4283" y="2071"/>
                    <a:pt x="4122" y="2071"/>
                  </a:cubicBezTo>
                  <a:cubicBezTo>
                    <a:pt x="3944" y="2071"/>
                    <a:pt x="3801" y="2160"/>
                    <a:pt x="3766" y="2285"/>
                  </a:cubicBezTo>
                  <a:cubicBezTo>
                    <a:pt x="3735" y="2362"/>
                    <a:pt x="3663" y="2413"/>
                    <a:pt x="3586" y="2413"/>
                  </a:cubicBezTo>
                  <a:cubicBezTo>
                    <a:pt x="3575" y="2413"/>
                    <a:pt x="3563" y="2412"/>
                    <a:pt x="3551" y="2410"/>
                  </a:cubicBezTo>
                  <a:cubicBezTo>
                    <a:pt x="3444" y="2374"/>
                    <a:pt x="3409" y="2267"/>
                    <a:pt x="3427" y="2178"/>
                  </a:cubicBezTo>
                  <a:cubicBezTo>
                    <a:pt x="3534" y="1910"/>
                    <a:pt x="3801" y="1714"/>
                    <a:pt x="4122" y="1714"/>
                  </a:cubicBezTo>
                  <a:close/>
                  <a:moveTo>
                    <a:pt x="3887" y="3612"/>
                  </a:moveTo>
                  <a:cubicBezTo>
                    <a:pt x="3906" y="3612"/>
                    <a:pt x="3925" y="3615"/>
                    <a:pt x="3944" y="3623"/>
                  </a:cubicBezTo>
                  <a:cubicBezTo>
                    <a:pt x="4033" y="3659"/>
                    <a:pt x="4087" y="3766"/>
                    <a:pt x="4051" y="3855"/>
                  </a:cubicBezTo>
                  <a:cubicBezTo>
                    <a:pt x="3873" y="4319"/>
                    <a:pt x="3337" y="4640"/>
                    <a:pt x="2731" y="4640"/>
                  </a:cubicBezTo>
                  <a:cubicBezTo>
                    <a:pt x="2124" y="4640"/>
                    <a:pt x="1607" y="4319"/>
                    <a:pt x="1428" y="3855"/>
                  </a:cubicBezTo>
                  <a:cubicBezTo>
                    <a:pt x="1393" y="3766"/>
                    <a:pt x="1428" y="3659"/>
                    <a:pt x="1517" y="3623"/>
                  </a:cubicBezTo>
                  <a:cubicBezTo>
                    <a:pt x="1536" y="3615"/>
                    <a:pt x="1556" y="3612"/>
                    <a:pt x="1576" y="3612"/>
                  </a:cubicBezTo>
                  <a:cubicBezTo>
                    <a:pt x="1649" y="3612"/>
                    <a:pt x="1721" y="3660"/>
                    <a:pt x="1749" y="3730"/>
                  </a:cubicBezTo>
                  <a:cubicBezTo>
                    <a:pt x="1874" y="4069"/>
                    <a:pt x="2285" y="4301"/>
                    <a:pt x="2731" y="4301"/>
                  </a:cubicBezTo>
                  <a:cubicBezTo>
                    <a:pt x="3195" y="4301"/>
                    <a:pt x="3605" y="4069"/>
                    <a:pt x="3730" y="3730"/>
                  </a:cubicBezTo>
                  <a:cubicBezTo>
                    <a:pt x="3758" y="3660"/>
                    <a:pt x="3819" y="3612"/>
                    <a:pt x="3887" y="3612"/>
                  </a:cubicBezTo>
                  <a:close/>
                  <a:moveTo>
                    <a:pt x="144" y="1"/>
                  </a:moveTo>
                  <a:lnTo>
                    <a:pt x="1" y="358"/>
                  </a:lnTo>
                  <a:lnTo>
                    <a:pt x="1" y="2071"/>
                  </a:lnTo>
                  <a:cubicBezTo>
                    <a:pt x="1" y="3891"/>
                    <a:pt x="1107" y="5407"/>
                    <a:pt x="2784" y="6067"/>
                  </a:cubicBezTo>
                  <a:lnTo>
                    <a:pt x="3212" y="5996"/>
                  </a:lnTo>
                  <a:cubicBezTo>
                    <a:pt x="4693" y="5265"/>
                    <a:pt x="5657" y="3748"/>
                    <a:pt x="5657" y="2071"/>
                  </a:cubicBezTo>
                  <a:lnTo>
                    <a:pt x="5657" y="358"/>
                  </a:lnTo>
                  <a:cubicBezTo>
                    <a:pt x="5657" y="162"/>
                    <a:pt x="5496" y="1"/>
                    <a:pt x="5318" y="1"/>
                  </a:cubicBezTo>
                  <a:close/>
                </a:path>
              </a:pathLst>
            </a:custGeom>
            <a:solidFill>
              <a:srgbClr val="EDB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0;p44">
              <a:extLst>
                <a:ext uri="{FF2B5EF4-FFF2-40B4-BE49-F238E27FC236}">
                  <a16:creationId xmlns:a16="http://schemas.microsoft.com/office/drawing/2014/main" id="{29FAED46-8F22-4923-A487-2B5215F5E940}"/>
                </a:ext>
              </a:extLst>
            </p:cNvPr>
            <p:cNvSpPr/>
            <p:nvPr/>
          </p:nvSpPr>
          <p:spPr>
            <a:xfrm>
              <a:off x="6413641" y="1882247"/>
              <a:ext cx="120168" cy="216386"/>
            </a:xfrm>
            <a:custGeom>
              <a:avLst/>
              <a:gdLst/>
              <a:ahLst/>
              <a:cxnLst/>
              <a:rect l="l" t="t" r="r" b="b"/>
              <a:pathLst>
                <a:path w="3427" h="6171" extrusionOk="0">
                  <a:moveTo>
                    <a:pt x="340" y="1"/>
                  </a:moveTo>
                  <a:cubicBezTo>
                    <a:pt x="161" y="1"/>
                    <a:pt x="1" y="162"/>
                    <a:pt x="1" y="340"/>
                  </a:cubicBezTo>
                  <a:lnTo>
                    <a:pt x="1" y="2053"/>
                  </a:lnTo>
                  <a:cubicBezTo>
                    <a:pt x="1" y="3873"/>
                    <a:pt x="1125" y="5496"/>
                    <a:pt x="2802" y="6157"/>
                  </a:cubicBezTo>
                  <a:cubicBezTo>
                    <a:pt x="2846" y="6166"/>
                    <a:pt x="2891" y="6170"/>
                    <a:pt x="2933" y="6170"/>
                  </a:cubicBezTo>
                  <a:cubicBezTo>
                    <a:pt x="2976" y="6170"/>
                    <a:pt x="3016" y="6166"/>
                    <a:pt x="3052" y="6157"/>
                  </a:cubicBezTo>
                  <a:cubicBezTo>
                    <a:pt x="3177" y="6103"/>
                    <a:pt x="3301" y="6050"/>
                    <a:pt x="3426" y="5996"/>
                  </a:cubicBezTo>
                  <a:cubicBezTo>
                    <a:pt x="3426" y="5996"/>
                    <a:pt x="3194" y="5925"/>
                    <a:pt x="3034" y="5871"/>
                  </a:cubicBezTo>
                  <a:cubicBezTo>
                    <a:pt x="1428" y="5300"/>
                    <a:pt x="357" y="3766"/>
                    <a:pt x="340" y="2053"/>
                  </a:cubicBezTo>
                  <a:lnTo>
                    <a:pt x="340" y="1"/>
                  </a:lnTo>
                  <a:close/>
                </a:path>
              </a:pathLst>
            </a:custGeom>
            <a:solidFill>
              <a:srgbClr val="EDB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689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49D464B-FB43-4242-BC81-266800826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851" y="4107496"/>
            <a:ext cx="2683500" cy="575700"/>
          </a:xfrm>
        </p:spPr>
        <p:txBody>
          <a:bodyPr/>
          <a:lstStyle/>
          <a:p>
            <a:pPr algn="ctr"/>
            <a:r>
              <a:rPr lang="ru-RU" i="1" dirty="0"/>
              <a:t>Оформление «Золотой книги сказок о Радости»</a:t>
            </a:r>
          </a:p>
        </p:txBody>
      </p:sp>
      <p:sp>
        <p:nvSpPr>
          <p:cNvPr id="5" name="Подзаголовок 1">
            <a:extLst>
              <a:ext uri="{FF2B5EF4-FFF2-40B4-BE49-F238E27FC236}">
                <a16:creationId xmlns:a16="http://schemas.microsoft.com/office/drawing/2014/main" id="{C30A6866-FEAC-4A18-9A19-8703841F6D2B}"/>
              </a:ext>
            </a:extLst>
          </p:cNvPr>
          <p:cNvSpPr txBox="1">
            <a:spLocks/>
          </p:cNvSpPr>
          <p:nvPr/>
        </p:nvSpPr>
        <p:spPr>
          <a:xfrm>
            <a:off x="4578740" y="3708292"/>
            <a:ext cx="2683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ru-RU" i="1" dirty="0" err="1"/>
              <a:t>Лэпбук</a:t>
            </a:r>
            <a:r>
              <a:rPr lang="ru-RU" i="1" dirty="0"/>
              <a:t> «Эмоции»</a:t>
            </a:r>
          </a:p>
        </p:txBody>
      </p:sp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3C1DAC78-1E3D-4263-A5C6-77AE8D23B3F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09573" y="-150675"/>
            <a:ext cx="6995886" cy="1230300"/>
          </a:xfrm>
        </p:spPr>
        <p:txBody>
          <a:bodyPr/>
          <a:lstStyle/>
          <a:p>
            <a:pPr algn="ctr"/>
            <a:r>
              <a:rPr lang="ru-RU" sz="3600" b="1" i="1" dirty="0"/>
              <a:t>Продукты проекта, созданные педагогом-психологом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CB04D1-5385-42B7-AA4B-FFFDE47F4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4933" y="1561829"/>
            <a:ext cx="2909334" cy="218200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D4D090-3801-4035-A724-173D2BCD2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57598"/>
            <a:ext cx="3229121" cy="232606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9B58EB-1B03-4FF1-8B06-029B552B4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4933" y="1598671"/>
            <a:ext cx="2909334" cy="218200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983073788"/>
      </p:ext>
    </p:extLst>
  </p:cSld>
  <p:clrMapOvr>
    <a:masterClrMapping/>
  </p:clrMapOvr>
</p:sld>
</file>

<file path=ppt/theme/theme1.xml><?xml version="1.0" encoding="utf-8"?>
<a:theme xmlns:a="http://schemas.openxmlformats.org/drawingml/2006/main" name="Emotional Intelligence Subject for Middle School: Anger Management by Slidesgo">
  <a:themeElements>
    <a:clrScheme name="Simple Light">
      <a:dk1>
        <a:srgbClr val="111B24"/>
      </a:dk1>
      <a:lt1>
        <a:srgbClr val="FFFFFF"/>
      </a:lt1>
      <a:dk2>
        <a:srgbClr val="F5E6D3"/>
      </a:dk2>
      <a:lt2>
        <a:srgbClr val="E7D1B2"/>
      </a:lt2>
      <a:accent1>
        <a:srgbClr val="2FB76A"/>
      </a:accent1>
      <a:accent2>
        <a:srgbClr val="EDB318"/>
      </a:accent2>
      <a:accent3>
        <a:srgbClr val="FD7800"/>
      </a:accent3>
      <a:accent4>
        <a:srgbClr val="ED999D"/>
      </a:accent4>
      <a:accent5>
        <a:srgbClr val="47C6BF"/>
      </a:accent5>
      <a:accent6>
        <a:srgbClr val="FFFFFF"/>
      </a:accent6>
      <a:hlink>
        <a:srgbClr val="111B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923</Words>
  <Application>Microsoft Office PowerPoint</Application>
  <PresentationFormat>Экран (16:9)</PresentationFormat>
  <Paragraphs>139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Playfair Display</vt:lpstr>
      <vt:lpstr>Playfair Display SemiBold</vt:lpstr>
      <vt:lpstr>Poppins</vt:lpstr>
      <vt:lpstr>Sitka Display</vt:lpstr>
      <vt:lpstr>Symbol</vt:lpstr>
      <vt:lpstr>Times New Roman</vt:lpstr>
      <vt:lpstr>Times New Roman Курсив</vt:lpstr>
      <vt:lpstr>Times New Roman Полужирный Курс</vt:lpstr>
      <vt:lpstr>Emotional Intelligence Subject for Middle School: Anger Management by Slidesgo</vt:lpstr>
      <vt:lpstr>Совместный творческий проект с детьми старшего дошкольного возраста  «Я в мире Эмоций»</vt:lpstr>
      <vt:lpstr>Презентация PowerPoint</vt:lpstr>
      <vt:lpstr>Презентация PowerPoint</vt:lpstr>
      <vt:lpstr>Мероприятия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 Subject for Middle School: Anger Management</dc:title>
  <dc:creator>user</dc:creator>
  <cp:lastModifiedBy>user</cp:lastModifiedBy>
  <cp:revision>18</cp:revision>
  <dcterms:modified xsi:type="dcterms:W3CDTF">2023-03-30T05:26:09Z</dcterms:modified>
</cp:coreProperties>
</file>