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5" r:id="rId8"/>
    <p:sldId id="258" r:id="rId9"/>
    <p:sldId id="262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9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2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1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2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6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9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12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69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67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54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C24C4-0FFE-44E3-BDEA-B43774D6FFC3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9EEB5-9DD7-4347-A463-090D5DC50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60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8510" y="0"/>
            <a:ext cx="9144000" cy="115901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России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36687" y="4748982"/>
            <a:ext cx="4494758" cy="2109018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 :</a:t>
            </a:r>
          </a:p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Бабенко А.С. </a:t>
            </a:r>
          </a:p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Соснина О.В.</a:t>
            </a:r>
          </a:p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 детский сад № 40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5313" y="3244334"/>
            <a:ext cx="2117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2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>
            <a:off x="-72590" y="0"/>
            <a:ext cx="881942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106">
            <a:off x="3656451" y="3443793"/>
            <a:ext cx="3418603" cy="3281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20">
            <a:off x="8507128" y="1554831"/>
            <a:ext cx="3047820" cy="374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089">
            <a:off x="3836534" y="259504"/>
            <a:ext cx="4463579" cy="305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0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 flipH="1">
            <a:off x="3842327" y="0"/>
            <a:ext cx="8285018" cy="6858000"/>
          </a:xfrm>
          <a:prstGeom prst="rect">
            <a:avLst/>
          </a:prstGeom>
        </p:spPr>
      </p:pic>
      <p:pic>
        <p:nvPicPr>
          <p:cNvPr id="1029" name="Picture 5" descr="C:\Users\Olga\Desktop\20230207_093155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58" y="3392129"/>
            <a:ext cx="5838690" cy="3285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lga\Desktop\20230207_075409.he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33" y="106435"/>
            <a:ext cx="5838690" cy="3285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5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>
            <a:off x="0" y="0"/>
            <a:ext cx="881942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0668630">
            <a:off x="2823952" y="3417700"/>
            <a:ext cx="8610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>
            <a:off x="-294262" y="0"/>
            <a:ext cx="88194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28" y="471052"/>
            <a:ext cx="81557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Цель: Формирования представления о государственной символике у детей дошкольного возраста.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Закрепить знания главных символов России: флаг ,герб, гимн.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2. Значение</a:t>
            </a:r>
            <a:r>
              <a:rPr lang="ru-RU" dirty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этих символов.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3. Значение изображения на гербе, цвета флага.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4. Закрепить значение народных (неофициальных) символов России: матрешка, медведь, береза.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Образовательные: познакомиться с символами России, государственными и негосударственными.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Уточнить представление детей о России 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Развивающая: развивать познавательный интерес у детей к государственным символам, истории и культуре родной страны.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Развивать зрительное восприятие, память и мышление.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Предварительная работа: рассматривание иллюстрации, чтение стихов и рассказов, загадки о символике России.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STXihei" panose="02010600040101010101" pitchFamily="2" charset="-122"/>
                <a:cs typeface="Times New Roman" panose="02020603050405020304" pitchFamily="18" charset="0"/>
              </a:rPr>
              <a:t>Прослушивание аудиозаписи гимна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41879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 flipH="1">
            <a:off x="3777673" y="0"/>
            <a:ext cx="841432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388" y="204913"/>
            <a:ext cx="6853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страна, в которой мы живем, называется Россия. Она занимает первое место по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среди всех стран.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каждой страны есть свой  главный город, Москва является столицей России  есть свои государственные символы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" b="97431" l="111" r="99111">
                        <a14:foregroundMark x1="4000" y1="85968" x2="444" y2="62451"/>
                        <a14:foregroundMark x1="37889" y1="91502" x2="44333" y2="97826"/>
                        <a14:foregroundMark x1="91778" y1="32411" x2="99222" y2="60079"/>
                        <a14:foregroundMark x1="83222" y1="12253" x2="87333" y2="198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0188" y="1082076"/>
            <a:ext cx="4742650" cy="2666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388" y="2023987"/>
            <a:ext cx="4087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у нашей страны есть свои символы: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герб и гимн.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 с уважением.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имволы – это предметы, изображения и слова отличающие Россию от других государств и стран.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познакомиться с этими символами.</a:t>
            </a:r>
          </a:p>
        </p:txBody>
      </p:sp>
    </p:spTree>
    <p:extLst>
      <p:ext uri="{BB962C8B-B14F-4D97-AF65-F5344CB8AC3E}">
        <p14:creationId xmlns:p14="http://schemas.microsoft.com/office/powerpoint/2010/main" val="363528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>
            <a:off x="-72590" y="0"/>
            <a:ext cx="88194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5880" y="274424"/>
            <a:ext cx="8508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России символизирует красоту и справедливость, победу добра над злом.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гербе нашей страны в самом  центре изображен двуглавый орел.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государство большое и орел смотрит и на запад и на восток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страны. На груди у орла изображен щит на щите всадник.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Победоносец держит в лапах копье для того чтоб победить черного змея, который символизирует зло, а отважный воин Георгий Победоносец побеждает злого змея.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47" y="2343267"/>
            <a:ext cx="4368238" cy="4599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957" y="4433120"/>
            <a:ext cx="2993395" cy="1316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342" y="5563256"/>
            <a:ext cx="89619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 flipH="1">
            <a:off x="3234028" y="0"/>
            <a:ext cx="881942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273" y="286327"/>
            <a:ext cx="770114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придавали большое значение цветам флага: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цвет флага означает чистоту совести, мир.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– верность и правду.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– мужество и отвагу.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цветам флага можно рассказать, о том какие люди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ивут в нашей стране.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цвет означает мужество и отвагу, мужественные и отважные люди.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– верные и правдивые.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– миролюбивые, честные и справедливые.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1" y="3261578"/>
            <a:ext cx="5252566" cy="3726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64" y="3608035"/>
            <a:ext cx="2883658" cy="132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825" y="4746013"/>
            <a:ext cx="93276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5271"/>
          <a:stretch/>
        </p:blipFill>
        <p:spPr>
          <a:xfrm>
            <a:off x="0" y="0"/>
            <a:ext cx="775854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6300" y="597412"/>
            <a:ext cx="724185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гимн исполняется и слушается стоя,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 снимают головные уборы.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слушают молча или тихо подпевая.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он в праздники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 торжественных мероприятиях.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показывает величие, честь, силу, мужество нашей державы.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звучащему гимну можно определить из какого государства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приехали гости.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главная песня у нашей страны.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Услышав ее, мы встать все должны.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Единству  народа поется в ней слава,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восхищается наша держава.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>
            <a:off x="7011482" y="5480161"/>
            <a:ext cx="11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mn-rossii-1-kuplet-min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2890" y="3124200"/>
            <a:ext cx="72758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 flipH="1">
            <a:off x="3372574" y="0"/>
            <a:ext cx="88194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4" y="80053"/>
            <a:ext cx="123674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и  другие символы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которым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узнают нашу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страну, даже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они ни когда в ней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когда то давным давно придумал русский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называются они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других стран, говоря о России, представляют снег,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медведей, матрешек , но многие представляют и вспоминают.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неповторимую природу, особенно русскую березу.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символом силы, могущества,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плодородия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давних пор это дерево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Россию называют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белоствольных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 милее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роднее.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097" t="23916" r="6488"/>
          <a:stretch/>
        </p:blipFill>
        <p:spPr>
          <a:xfrm>
            <a:off x="40959" y="3073968"/>
            <a:ext cx="4442551" cy="343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716" r="935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408" y="182063"/>
            <a:ext cx="2995252" cy="3868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1054" y="4282289"/>
            <a:ext cx="49922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– неофициальный символ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русский человек похож на медведя, - он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безобиден и добр, неуклюж и косолап, но,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завидев врага, превращается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настоящего бесстрашного зверя.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– символ силы и мужества.</a:t>
            </a:r>
          </a:p>
        </p:txBody>
      </p:sp>
    </p:spTree>
    <p:extLst>
      <p:ext uri="{BB962C8B-B14F-4D97-AF65-F5344CB8AC3E}">
        <p14:creationId xmlns:p14="http://schemas.microsoft.com/office/powerpoint/2010/main" val="5842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>
            <a:off x="0" y="0"/>
            <a:ext cx="7620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0526" y="138638"/>
            <a:ext cx="811876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Веселая игрушка расписная матрешка. Русская матрешка самый популярный национальный сувенир. Внутри матрешки прячутся ее сестрицы – другие матрешки каждая матрешка меньше прежней. Полюбилась эта кукла разным народам. Когда к нам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оссию приезжают иностранные гости, они обязательно везут домой на память о нашей стране сувенир – русскую матрешку. Матрешка уникальная игрушка, посланница дружбы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любви, счастья и благополучия.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это символ нашей страны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валенки появились в Сибири.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древние времена на Руси валенки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считались дорогим подарком. Валенки берегли, передавали по наследству.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В холодную зиму без валенок не обойтись.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Валенки – это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единственная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обувь сделанная из натуральных материалов.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Валенки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разных цветов: черные, белые и серые.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императрицы и придворные дамы носили валенки под бальными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платьями.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производят только в России.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300" y1="4272" x2="15300" y2="4272"/>
                        <a14:foregroundMark x1="12600" y1="3797" x2="12600" y2="3797"/>
                        <a14:foregroundMark x1="41300" y1="20411" x2="41300" y2="20411"/>
                        <a14:foregroundMark x1="38700" y1="20411" x2="38700" y2="20411"/>
                        <a14:foregroundMark x1="15700" y1="43987" x2="15700" y2="43987"/>
                        <a14:foregroundMark x1="61000" y1="61709" x2="61000" y2="61709"/>
                        <a14:foregroundMark x1="24600" y1="82595" x2="24600" y2="82595"/>
                        <a14:foregroundMark x1="40400" y1="18987" x2="40400" y2="18987"/>
                        <a14:foregroundMark x1="72200" y1="82911" x2="72200" y2="82911"/>
                        <a14:foregroundMark x1="32300" y1="92089" x2="32300" y2="92089"/>
                        <a14:foregroundMark x1="32300" y1="92089" x2="32300" y2="92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134" y="1566670"/>
            <a:ext cx="3239392" cy="2047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067" y1="75900" x2="37067" y2="75900"/>
                        <a14:foregroundMark x1="34800" y1="74700" x2="34800" y2="74700"/>
                        <a14:foregroundMark x1="32800" y1="73700" x2="32800" y2="73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0011" y="3613965"/>
            <a:ext cx="2819978" cy="375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271"/>
          <a:stretch/>
        </p:blipFill>
        <p:spPr>
          <a:xfrm flipH="1">
            <a:off x="2724727" y="0"/>
            <a:ext cx="9467273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8" y="108843"/>
            <a:ext cx="6446982" cy="283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8723">
            <a:off x="3549144" y="3737221"/>
            <a:ext cx="4945805" cy="2782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3" y="2999975"/>
            <a:ext cx="3779092" cy="2128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5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736</Words>
  <Application>Microsoft Office PowerPoint</Application>
  <PresentationFormat>Произвольный</PresentationFormat>
  <Paragraphs>90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Символика России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Символика России </dc:title>
  <dc:creator>roman</dc:creator>
  <cp:lastModifiedBy>Olga</cp:lastModifiedBy>
  <cp:revision>38</cp:revision>
  <dcterms:created xsi:type="dcterms:W3CDTF">2023-02-06T08:07:07Z</dcterms:created>
  <dcterms:modified xsi:type="dcterms:W3CDTF">2023-02-07T13:55:09Z</dcterms:modified>
</cp:coreProperties>
</file>