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85" r:id="rId3"/>
    <p:sldId id="286" r:id="rId4"/>
    <p:sldId id="272" r:id="rId5"/>
    <p:sldId id="288" r:id="rId6"/>
    <p:sldId id="289" r:id="rId7"/>
    <p:sldId id="275" r:id="rId8"/>
    <p:sldId id="273" r:id="rId9"/>
    <p:sldId id="276" r:id="rId10"/>
    <p:sldId id="291" r:id="rId11"/>
    <p:sldId id="281" r:id="rId12"/>
    <p:sldId id="277" r:id="rId13"/>
    <p:sldId id="300" r:id="rId14"/>
    <p:sldId id="302" r:id="rId15"/>
    <p:sldId id="265" r:id="rId16"/>
    <p:sldId id="266" r:id="rId17"/>
    <p:sldId id="304" r:id="rId18"/>
    <p:sldId id="264" r:id="rId19"/>
    <p:sldId id="303" r:id="rId20"/>
    <p:sldId id="268" r:id="rId21"/>
    <p:sldId id="270" r:id="rId22"/>
    <p:sldId id="267" r:id="rId23"/>
    <p:sldId id="261" r:id="rId24"/>
    <p:sldId id="298" r:id="rId25"/>
    <p:sldId id="301" r:id="rId26"/>
    <p:sldId id="257" r:id="rId27"/>
    <p:sldId id="258" r:id="rId28"/>
    <p:sldId id="297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-56418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1720840"/>
            <a:ext cx="788436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«Современный подход  в создании предметно-развивающей среды  в ДОУ в соответствии с ФГОС в сотворчестве  с родителями»</a:t>
            </a: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888" y="404664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Коллективные (массовые)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собрания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конференции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вечера для родителей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кружки для родителей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 для родителей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клубы по интересам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открытых дверей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кружки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КВН. викторины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Совместное творчество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праздники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род. собрания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выпуск Газеты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концерты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соревнования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Наглядно-информационные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информационно-просветительская (ознакомление родителей с особенностью ДОУ)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информационно-аналитическая (опросы, срезы, анкетирование)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751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6409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Индивидуальные формы предназначены для дифференцированной работы с родителями воспитанников.</a:t>
            </a:r>
          </a:p>
          <a:p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Проведение социологических  опросов, анкетирования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Индивидуальные блокноты.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Поручения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Педагогические беседы с родителями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Гость группы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Ящик для предложений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06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292912"/>
              </p:ext>
            </p:extLst>
          </p:nvPr>
        </p:nvGraphicFramePr>
        <p:xfrm>
          <a:off x="323528" y="1379677"/>
          <a:ext cx="8424936" cy="500165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16298"/>
                <a:gridCol w="3068278"/>
                <a:gridCol w="3240360"/>
              </a:tblGrid>
              <a:tr h="468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какой целью используется эта форма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 проведения общения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Информационно-аналитические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Выявление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интересов, потребностей, запросов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родителей, уровня их педагогической грамотности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социологических срезов, опросов, «Почтовый ящик»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Досуговые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Установление эмоционального контакта между педагогами, родителями, детьми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Совместные досуги, праздники, участие родителей и детей в выставках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Познавательные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Ознакомление родителей с возрастными и психологическими особенностями детей дошкольного возраста. Формирование у родителей практических навыков воспитания детей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Семинары-практикумы, педагогический брифинг, педагогическая гостиная, проведение собраний, консультаций в нетрадиционной форме, игры с педагогическим содержанием, педагогическая библиотека для родителей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Наглядно-информационные: информационно-ознакомительные; информационно-просветительские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Ознакомление родителей с работой дошкольного учреждения, особенностями воспитания детей. Формирование у родителей знаний о воспитании и развитии детей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Информационные проспекты для родителей, организация дней (недель) открытых дверей, открытых просмотров занятий и других видов деятельности детей. Выпуск газет, организация мини-библиотек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12020" y="260648"/>
            <a:ext cx="7415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</a:rPr>
              <a:t>Нетрадиционные формы организации общения педагогов и родителей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7592" cy="9329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Центры сюжетно ролевых игр 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август выст\DSC_198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836712"/>
            <a:ext cx="4984234" cy="2911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август выст\DSC_198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8244" y="3946220"/>
            <a:ext cx="4605684" cy="283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194F1FC-7821-4826-A709-745165799F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088950"/>
            <a:ext cx="1671144" cy="1763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5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август выст\DSC_19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212" y="3690344"/>
            <a:ext cx="4399929" cy="3051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\Desktop\август выст\DSC_19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645" y="332656"/>
            <a:ext cx="537659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C:\Users\дс12\AppData\Local\Microsoft\Windows\Temporary Internet Files\Content.Word\DSC_0284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74966" y="4097642"/>
            <a:ext cx="3024336" cy="226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90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ф.оборуд\IMG_20190307_124310_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962515"/>
            <a:ext cx="4469739" cy="3352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195736" y="188640"/>
            <a:ext cx="4533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творчества </a:t>
            </a:r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\Desktop\август выст\DSC_19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75578" y="2107655"/>
            <a:ext cx="5443600" cy="306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.оборуд\IMG_20190307_10553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606" y="2708920"/>
            <a:ext cx="291632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 Экологического воспитания</a:t>
            </a:r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август выст\DSC_19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547260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F:\ф.оборуд\IMG_20190307_124216_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203814"/>
            <a:ext cx="4608512" cy="2530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639" y="2956839"/>
            <a:ext cx="3822192" cy="639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Макеты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3068960"/>
            <a:ext cx="3822192" cy="639762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Лепбуки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Documents and Settings\Admin\Рабочий стол\ф.оборуд\IMG_20190307_104620_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600142" cy="2697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F:\ф.оборуд\DSC_18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1203" y="476672"/>
            <a:ext cx="460640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Documents and Settings\Admin\Рабочий стол\ф.оборуд\IMG_20190307_104609_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73015"/>
            <a:ext cx="3672408" cy="2754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F:\ф.оборуд\DSC_180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5186" y="3717032"/>
            <a:ext cx="382472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991204" y="6012300"/>
            <a:ext cx="3466728" cy="78641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Проекты, доклады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.оборуд\DSC_17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25019" y="2304978"/>
            <a:ext cx="4939861" cy="277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225" y="128982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Коллекции тканей, пуговиц, и т. д.  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ф.оборуд\IMG_20190307_105545_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343998"/>
            <a:ext cx="3237510" cy="2661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F:\ф.оборуд\DSC_1786(1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4293096"/>
            <a:ext cx="3822700" cy="2151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428" y="5877272"/>
            <a:ext cx="8291264" cy="125272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Театра, и Музыки</a:t>
            </a:r>
            <a:r>
              <a:rPr lang="ru-RU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август выст\DSC_199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306998" y="1232377"/>
            <a:ext cx="550952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User\Desktop\август выст\DSC_199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988840"/>
            <a:ext cx="422903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2888">
            <a:off x="6702709" y="724493"/>
            <a:ext cx="1187314" cy="114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8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597" y="1556792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Главный смысл и цель  семейной  жизни – воспитание детей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      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В.А.Сухамлинский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ФГОС утвержден 17.10.2013 года  и вступил в силу с 01.01.2014 года.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Одна из задач детского сада по ФГОС -«повернуться» лицом к семье, оказать ей педагогическую помощь, привлечь семью на свою сторону в плане единых подходов в воспитании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8410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ПДД 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(правила дорожного движения)</a:t>
            </a: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588224" y="2996952"/>
            <a:ext cx="2736304" cy="864096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00B0F0"/>
                </a:solidFill>
              </a:rPr>
              <a:t>Лепбук</a:t>
            </a:r>
            <a:r>
              <a:rPr lang="ru-RU" sz="1800" b="1" dirty="0" smtClean="0">
                <a:solidFill>
                  <a:srgbClr val="00B0F0"/>
                </a:solidFill>
              </a:rPr>
              <a:t> «Правила дорожного движения»</a:t>
            </a:r>
            <a:endParaRPr lang="ru-RU" sz="1800" b="1" dirty="0">
              <a:solidFill>
                <a:srgbClr val="00B0F0"/>
              </a:solidFill>
            </a:endParaRPr>
          </a:p>
        </p:txBody>
      </p:sp>
      <p:pic>
        <p:nvPicPr>
          <p:cNvPr id="6147" name="Picture 3" descr="F:\ф.оборуд\DSC_18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31602" y="1259777"/>
            <a:ext cx="2912333" cy="2175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F:\ф.оборуд\DSC_1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79712" y="4057001"/>
            <a:ext cx="4939597" cy="2779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User\Desktop\фото бабочки\DSC_037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1965" y="1294339"/>
            <a:ext cx="314750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познавательно-речевого развития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5445224"/>
            <a:ext cx="3822192" cy="63976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роекты</a:t>
            </a:r>
            <a:r>
              <a:rPr lang="ru-RU" sz="1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«Россия – наша страна»,</a:t>
            </a:r>
          </a:p>
          <a:p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«Красная книга Иркутской области»,</a:t>
            </a:r>
            <a:endParaRPr lang="ru-RU" sz="1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«Родной край - Прибайкалье» и др.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ф.оборуд\DSC_18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23928" y="2204864"/>
            <a:ext cx="499027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User\Desktop\август выст\DSC_1994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184097"/>
            <a:ext cx="3024336" cy="5517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229200"/>
            <a:ext cx="3822192" cy="639762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«Шнуровки» 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ф.оборуд\DSC_18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3812" y="1782532"/>
            <a:ext cx="3312367" cy="329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004048" y="5157192"/>
            <a:ext cx="3822192" cy="639762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F:\ф.оборуд\DSC_18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32310" y="2055342"/>
            <a:ext cx="4744146" cy="2669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ф.оборуд\IMG_20190307_095542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4648" y="4018228"/>
            <a:ext cx="3786363" cy="2839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0242"/>
            <a:ext cx="8219256" cy="12527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физического развития и здоровья,</a:t>
            </a:r>
            <a:b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фото бабочки\DSC_10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37" y="934628"/>
            <a:ext cx="5400000" cy="303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Праздники, экскурсии, конкурсы  </a:t>
            </a:r>
            <a:b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август выст\image-0-02-04-b5a0be86504beca0fbc8f12f4e706740b2efe9b1de58a75ea9f5365b7483a6ec-V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845562"/>
            <a:ext cx="4108862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esktop\август выст\image-0-02-05-5f85943dd35e7cceef6a71b747208d9422c2a324c2fc5ad7c910d025f5051c0a-V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906" y="861647"/>
            <a:ext cx="2269938" cy="302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72398"/>
            <a:ext cx="4895944" cy="2753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User\Documents\My Bluetooth\DSC_169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9" y="4005064"/>
            <a:ext cx="3932241" cy="2435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58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716" y="404664"/>
            <a:ext cx="5122912" cy="642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Выставки 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август выст\DSC_18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47797" y="4757531"/>
            <a:ext cx="2700000" cy="151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 descr="C:\Users\User\Desktop\фото\image-b2bde142f25446b1690c15b7f62a1b09e1ed31b4eeaf8d8601c48a76978dd012-V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72414" y="2600594"/>
            <a:ext cx="3863697" cy="2640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User\Desktop\фото бабочки\DSC_0827(1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400000" cy="303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5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.оборуд\DSC_17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0717" y="2345395"/>
            <a:ext cx="4071967" cy="307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ф.оборуд\DSC_178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71669" y="2373338"/>
            <a:ext cx="4086720" cy="29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903481" y="692696"/>
            <a:ext cx="535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Оформления участка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.оборуд\DSC_17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38"/>
          <a:stretch>
            <a:fillRect/>
          </a:stretch>
        </p:blipFill>
        <p:spPr bwMode="auto">
          <a:xfrm>
            <a:off x="3786182" y="285728"/>
            <a:ext cx="4714908" cy="3705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Admin\Рабочий стол\ф.оборуд\DSC_17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10800" y="-4886325"/>
            <a:ext cx="5400000" cy="303750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ф.оборуд\DSC_17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20862" y="1049500"/>
            <a:ext cx="4143404" cy="27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esktop\фото\image-85d53778ebeebf07d826a70e9534d1d8bfc487193c5460d7a566f55540cec63e-V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4214818"/>
            <a:ext cx="3164557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056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Заключение 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заключении хотелось бы еще раз подчеркнуть, что семья и дошкольное учреждение – два важных социальных института социализации ребенка. И хотя их воспитательные функции различны, положительные результаты достигаются только при умелом сочетании разных форм сотрудничества, при активном включении в эту работу всех членов коллектива дошкольного учреждения и членов семей воспитанников. Главное в работе – завоевать доверие и авторитет, убедить родителей в важности и необходимости согласованных действий семьи и дошкольного учреждения. Без родительского участия процесс воспитания невозможен, или, по крайней мере, неполноценен. Поэтому особое внимание должно уделяться внедрению новых нетрадиционных форм сотрудничества, направленных на организацию индивидуальной работы с семьей, дифференцированный подход к семьям разного типа.</a:t>
            </a:r>
          </a:p>
        </p:txBody>
      </p:sp>
    </p:spTree>
    <p:extLst>
      <p:ext uri="{BB962C8B-B14F-4D97-AF65-F5344CB8AC3E}">
        <p14:creationId xmlns:p14="http://schemas.microsoft.com/office/powerpoint/2010/main" val="37379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276872"/>
            <a:ext cx="6174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 algn="ctr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0648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ДО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(установки по работе с родителями)</a:t>
            </a:r>
            <a:r>
              <a:rPr lang="ru-RU" sz="2000" b="1" dirty="0">
                <a:solidFill>
                  <a:srgbClr val="15A6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15A6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15A6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22860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«..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сотрудничество Организации с семьёй»;</a:t>
            </a:r>
          </a:p>
          <a:p>
            <a:pPr lvl="0" indent="2286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«..оказание помощи родителям (законным представителям) в воспитании детей, охране и укреплении их физического и психического здоровья, в развитии индивидуальных способностей и необходимой коррекции нарушений их развития»;</a:t>
            </a:r>
          </a:p>
          <a:p>
            <a:pPr lvl="0" indent="2286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«взаимодействие с родителями (законными представителями) по вопросам образования ребёнка, непосредственного вовлечения их в образовательную деятельность, в том числе посредством создания </a:t>
            </a: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образовательных проектов совместно с семьёй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основе выявления потребностей и поддержки образовательных инициатив семьи»;</a:t>
            </a:r>
          </a:p>
          <a:p>
            <a:pPr lvl="0" indent="2286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«обсуждение с родителями (законными представителями) детей вопросов, связанных с реализацией Программы ДОУ»;</a:t>
            </a:r>
          </a:p>
          <a:p>
            <a:pPr lvl="0" indent="2286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«информирования родителей (законных представителей) и общественности относительно целей ДО, общих для всего образовательного пространства РФ»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8924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Проблема вовлечения родителей в единое пространство детского развития решается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мной 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трех направлениях: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Самообразование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педагога — ознакомление с современными формами взаимодействия, сотрудничества с родительской общественностью и применение их на практике 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(круглый стол, практикум, деловая игра, тренинги)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Также ведется прогнозирование и планирование по данному направлению 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(планирование — перспективное, календарное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педагогической культуры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 lvl="0"/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Вовлечение родителей в деятельность ДОУ, совместная работа по обмену опытом.</a:t>
            </a:r>
          </a:p>
        </p:txBody>
      </p:sp>
    </p:spTree>
    <p:extLst>
      <p:ext uri="{BB962C8B-B14F-4D97-AF65-F5344CB8AC3E}">
        <p14:creationId xmlns:p14="http://schemas.microsoft.com/office/powerpoint/2010/main" val="11877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9208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Осуществление взаимодействие педагогов и родителей с помощью разных форм и методов, для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создании предметно-развивающей среды  в ДОУ в соответствии с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ФГОС .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обеспечения гармоничного всестороннего развития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с учетом особенностей возраста, здоровья, психических, физических и речевых нарушений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cap="all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843"/>
            <a:ext cx="83164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alt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компетентности родителей и привлечь их к сотрудничеству в вопросах развития детей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Обеспечить информационно – просветительскую</a:t>
            </a:r>
            <a:r>
              <a:rPr lang="en-US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поддержку выбора родителями направлений в развитии и воспитании посредством выработки компетентной</a:t>
            </a:r>
            <a:r>
              <a:rPr lang="en-US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педагогической позиции по отношению к собственному ребенку.</a:t>
            </a:r>
            <a:endParaRPr lang="en-US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Привлечь к созданию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среды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можно больше семей  воспитанников.</a:t>
            </a:r>
            <a:endParaRPr lang="ru-RU" alt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новых форм взаимодействия ДОУ с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семьей.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> </a:t>
            </a:r>
            <a:endParaRPr lang="ru-RU" sz="2400" b="1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089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успешного выстраивания партнёрских отношений с родителями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придерживаюсь таких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принципов взаимодействия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как: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открытость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детского сада для семьи 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доброжелательный стиль общения педагогов с родителями.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Позитивный настрой на общение является тем самым прочным фундаментом, на котором строится взаимодействие педагогов группы с родителями.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— необходим не только в работе с детьми, но и в работе с родителями.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родителей 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общественность.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98072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Осуществляя педагогическую пропаганду,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использую сочетание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различных видов наглядности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систематическое обновление групповых стендов и блога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группы, в которых отражена повседневная жизнь группы:  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(тема недели, задачи, реализуемые в ходе деятельности, рекомендации родителям)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аличие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екомендации под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руководством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психолога, медицинского работника, логопеда, музыкального руководителя.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папок-передвижек,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памяток,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брошюр, 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других видов информационных носителей,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которые помогают при индивидуальном подходе с семьями воспитанников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179" y="867054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повышения педагогической культуры родителей и вовлечения их в совместную деятельность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 применяю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и формы взаимодействия как уже утвердившиеся, так и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формы с родителями подразделяются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на: </a:t>
            </a:r>
          </a:p>
          <a:p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коллективные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массовые)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индивидуальные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традиционные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нетрадиционные</a:t>
            </a:r>
          </a:p>
          <a:p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470</TotalTime>
  <Words>671</Words>
  <Application>Microsoft Office PowerPoint</Application>
  <PresentationFormat>Экран (4:3)</PresentationFormat>
  <Paragraphs>123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Центры сюжетно ролевых игр </vt:lpstr>
      <vt:lpstr>Презентация PowerPoint</vt:lpstr>
      <vt:lpstr>Презентация PowerPoint</vt:lpstr>
      <vt:lpstr>Центр  Экологического воспитания </vt:lpstr>
      <vt:lpstr>Проекты, доклады</vt:lpstr>
      <vt:lpstr>Коллекции тканей, пуговиц, и т. д.  </vt:lpstr>
      <vt:lpstr>Центр Театра, и Музыки </vt:lpstr>
      <vt:lpstr>Центр ПДД (правила дорожного движения) </vt:lpstr>
      <vt:lpstr>Центр познавательно-речевого развития </vt:lpstr>
      <vt:lpstr>Развитие мелкой моторики </vt:lpstr>
      <vt:lpstr>Центр физического развития и здоровья, </vt:lpstr>
      <vt:lpstr>Праздники, экскурсии, конкурсы    </vt:lpstr>
      <vt:lpstr>Выставки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50</cp:revision>
  <dcterms:modified xsi:type="dcterms:W3CDTF">2023-09-24T12:45:44Z</dcterms:modified>
</cp:coreProperties>
</file>