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Олечка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</p:showPr>
  <p:clrMru>
    <a:srgbClr val="C0F3F8"/>
    <a:srgbClr val="CCFF99"/>
    <a:srgbClr val="CCFFCC"/>
    <a:srgbClr val="66CCFF"/>
    <a:srgbClr val="FFFF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5" autoAdjust="0"/>
    <p:restoredTop sz="94660"/>
  </p:normalViewPr>
  <p:slideViewPr>
    <p:cSldViewPr>
      <p:cViewPr>
        <p:scale>
          <a:sx n="100" d="100"/>
          <a:sy n="100" d="100"/>
        </p:scale>
        <p:origin x="-123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EFC193A-9124-450F-A907-5271DAA43DDF}" type="datetimeFigureOut">
              <a:rPr lang="ru-RU"/>
              <a:pPr>
                <a:defRPr/>
              </a:pPr>
              <a:t>02.12.2023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513CE7-DC43-46E1-9E97-3D26CA041F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4B812-7C0C-4318-8B8B-65B67DF33CBC}" type="datetimeFigureOut">
              <a:rPr lang="ru-RU"/>
              <a:pPr>
                <a:defRPr/>
              </a:pPr>
              <a:t>02.12.2023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67D49-E6EA-4DDC-81E8-CA7CDE7E0B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4EBAC-2180-4D4B-983D-9B1BDA921661}" type="datetimeFigureOut">
              <a:rPr lang="ru-RU"/>
              <a:pPr>
                <a:defRPr/>
              </a:pPr>
              <a:t>02.12.2023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BD816-4079-488E-8AD7-E4334CE36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83A13-5651-4A9C-AD8F-8B146CA39754}" type="datetimeFigureOut">
              <a:rPr lang="ru-RU"/>
              <a:pPr>
                <a:defRPr/>
              </a:pPr>
              <a:t>02.12.2023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E62A4-47A2-490A-A0AE-668C678175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0F5FF-4AFC-4188-8231-932EB4E9D8E0}" type="datetimeFigureOut">
              <a:rPr lang="ru-RU"/>
              <a:pPr>
                <a:defRPr/>
              </a:pPr>
              <a:t>02.12.2023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7C177-B002-46F0-B10C-7DBAEAB93A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3E7D8-723A-4439-BAA3-9417114477D9}" type="datetimeFigureOut">
              <a:rPr lang="ru-RU"/>
              <a:pPr>
                <a:defRPr/>
              </a:pPr>
              <a:t>02.12.2023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89E9F-1988-4357-B29B-161919BAE2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582D0-0E15-4976-8818-48DFB68B5D15}" type="datetimeFigureOut">
              <a:rPr lang="ru-RU"/>
              <a:pPr>
                <a:defRPr/>
              </a:pPr>
              <a:t>02.12.2023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8A59C-E64B-4A7A-952B-D802411AAB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AFF14-03DB-4CD0-97DA-FD8C651CDBD4}" type="datetimeFigureOut">
              <a:rPr lang="ru-RU"/>
              <a:pPr>
                <a:defRPr/>
              </a:pPr>
              <a:t>02.12.2023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0EB7A-BA44-44A1-8A65-6CC62508C9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5EA7C-B323-48DB-89CF-B391870BC6B8}" type="datetimeFigureOut">
              <a:rPr lang="ru-RU"/>
              <a:pPr>
                <a:defRPr/>
              </a:pPr>
              <a:t>02.12.2023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59D4F-0F7E-4BF0-8A07-7EB55224F1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68F2D-439D-4478-A916-34152467428F}" type="datetimeFigureOut">
              <a:rPr lang="ru-RU"/>
              <a:pPr>
                <a:defRPr/>
              </a:pPr>
              <a:t>02.12.2023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3BBE5-F2DB-4E50-B264-C00294B8C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CB6AA-2BB2-4213-9037-A98E676DB282}" type="datetimeFigureOut">
              <a:rPr lang="ru-RU"/>
              <a:pPr>
                <a:defRPr/>
              </a:pPr>
              <a:t>02.12.2023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DEACB-0F18-4C11-88E2-7B6249030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72108-E01E-431E-94F7-122FAB44B467}" type="datetimeFigureOut">
              <a:rPr lang="ru-RU"/>
              <a:pPr>
                <a:defRPr/>
              </a:pPr>
              <a:t>02.12.2023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D7215-52D1-4159-8893-77FF83BA94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F3F8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E7E462-7820-47A5-B09F-885A222C5512}" type="datetimeFigureOut">
              <a:rPr lang="ru-RU"/>
              <a:pPr>
                <a:defRPr/>
              </a:pPr>
              <a:t>02.12.2023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E7DF05-2A3A-466E-9DE7-CDFAFA80A0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Ольга\Documents\РАБОТА\иллюстрации работа\для консультаций\Music-Notes-1-P66POQESKS-800x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  <p:pic>
        <p:nvPicPr>
          <p:cNvPr id="1026" name="Picture 2" descr="C:\Users\Ольга\Documents\РАБОТА\иллюстрации работа\для консультаций\Music-Notes-1-P66POQESKS-800x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  <p:pic>
        <p:nvPicPr>
          <p:cNvPr id="1027" name="Picture 3" descr="C:\Users\Ольга\Documents\РАБОТА\иллюстрации работа\для консультаций\Music-Notes-1-P66POQESKS-800x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  <p:pic>
        <p:nvPicPr>
          <p:cNvPr id="1029" name="Picture 5" descr="C:\Users\Ольга\Documents\РАБОТА\иллюстрации работа\для консультаций\Music-Notes-1-P66POQESKS-800x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763008" cy="657225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428728" y="4643446"/>
            <a:ext cx="377090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Балобанова Ольга Владимировна,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Сорокоумова Ольга Викторовна,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музыкальные руководители МБДОУ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г. Иркутска детского сада № 40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Работаем дуэтом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более 20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Цель логоритмики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преодоление речевого нарушения путем развития и коррекции речевых и неречевых психических функций и, в конечном итоге, адаптация ребёнка к условиям внешней и внутренней среды. Так, логоритмика служит цели нормализации двигательных функций и речи, объединяет как работу по коррекции моторики, так психотерапевтические и общевоспитательные мероприятия.</a:t>
            </a:r>
          </a:p>
          <a:p>
            <a:pPr algn="just" eaLnBrk="1" hangingPunct="1">
              <a:buFont typeface="Arial" charset="0"/>
              <a:buNone/>
            </a:pPr>
            <a:endParaRPr lang="ru-RU" sz="28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Задачи логопедической ритмики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определяется как оздоровительные, образовательные (познавательные), воспитательные, коррекционные</a:t>
            </a:r>
            <a:r>
              <a:rPr lang="ru-RU" smtClean="0"/>
              <a:t>.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 оздоровительных задач обусловлено теми отклонениями или недостатками в физическом состоянии детей с речевой патологией, которые или являются предрасполагающими факторами в возникновении речевого нарушения, или усугубляются в связи с ними. В результате решения данной группы задач у детей с речевыми расстройствами укрепляются костно-мышечный аппарат, развиваются дыхание, моторные, сенсорные функции, воспитывается чувство равновесия, правильная осанка, походка, грация движений. Осуществление образовательных задач способствует формированию двигательных навыков и умений, пространственных представлений, развивается способность произвольно двигаться в пространстве, разрушаются патологические динамические стереотипы, способствует развитию ловкости, силы, выносливости, переключаемости, координации движений, организаторских способностей.</a:t>
            </a:r>
          </a:p>
          <a:p>
            <a:pPr algn="ctr" eaLnBrk="1" hangingPunct="1">
              <a:buFont typeface="Arial" charset="0"/>
              <a:buNone/>
            </a:pPr>
            <a:endParaRPr lang="ru-RU" sz="24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5"/>
          <p:cNvSpPr txBox="1">
            <a:spLocks noChangeArrowheads="1"/>
          </p:cNvSpPr>
          <p:nvPr/>
        </p:nvSpPr>
        <p:spPr bwMode="auto">
          <a:xfrm>
            <a:off x="4643438" y="36433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8434" name="Заголовок 6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989012"/>
          </a:xfrm>
        </p:spPr>
        <p:txBody>
          <a:bodyPr/>
          <a:lstStyle/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Рассмотрим использование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логоритмики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совместной деятельности                    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Содержимое 7"/>
          <p:cNvSpPr>
            <a:spLocks noGrp="1"/>
          </p:cNvSpPr>
          <p:nvPr>
            <p:ph idx="1"/>
          </p:nvPr>
        </p:nvSpPr>
        <p:spPr>
          <a:xfrm>
            <a:off x="214313" y="1571625"/>
            <a:ext cx="8715375" cy="4786313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Утренняя гимнастика с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речевками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 звукоподражаниями.</a:t>
            </a:r>
          </a:p>
          <a:p>
            <a:pPr algn="just" eaLnBrk="1" hangingPunct="1"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Проговаривание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потешек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приговорок,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чистоговорок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во время режимных процессов       умывания, одевания на прогулку, под готовки к занятиям.</a:t>
            </a:r>
          </a:p>
          <a:p>
            <a:pPr algn="just" eaLnBrk="1" hangingPunct="1"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Речевые игры перед едой.</a:t>
            </a:r>
          </a:p>
          <a:p>
            <a:pPr algn="just" eaLnBrk="1" hangingPunct="1"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Логоритмические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паузы на занятиях.</a:t>
            </a:r>
          </a:p>
          <a:p>
            <a:pPr algn="just" eaLnBrk="1" hangingPunct="1"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5. Динамические паузы между занятиями.</a:t>
            </a:r>
          </a:p>
          <a:p>
            <a:pPr algn="just" eaLnBrk="1" hangingPunct="1"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6. Физкультурные занятия с использованием речевого материала.</a:t>
            </a:r>
          </a:p>
          <a:p>
            <a:pPr algn="just" eaLnBrk="1" hangingPunct="1"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7. Бодрящая гимнастика со звукоподражанием.</a:t>
            </a:r>
          </a:p>
          <a:p>
            <a:pPr algn="just" eaLnBrk="1" hangingPunct="1"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8. Подвижные игры с пением (на прогулке).</a:t>
            </a:r>
          </a:p>
          <a:p>
            <a:pPr algn="just" eaLnBrk="1" hangingPunct="1"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9. Игры малой подвижности (в группе).</a:t>
            </a:r>
          </a:p>
          <a:p>
            <a:pPr algn="just" eaLnBrk="1" hangingPunct="1"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Логоритмические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досуги.</a:t>
            </a:r>
          </a:p>
          <a:p>
            <a:pPr algn="just" eaLnBrk="1" hangingPunct="1"/>
            <a:endParaRPr lang="ru-RU" sz="20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Калейдоскоп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игр и упражнений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8143932" cy="5572164"/>
          </a:xfrm>
        </p:spPr>
        <p:txBody>
          <a:bodyPr/>
          <a:lstStyle/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Приветствие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Пальчиковая игра «Бежали мимо речки смешные человечки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(позитивное отношение к окружающему миру, координация движений,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самомассаж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Танец – игра 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Вудэли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атча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(«тарабарский» материал) чувство ритма через движение посредством формирования слухового внимания и улучшения речи детей с помощью воспитания ритма речи.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Игра с палочками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(тактильные ощущения, чувство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ритмо-метра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через речь и движение)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Речевая игра  «Бормотало –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булькоток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(эмоциональность, ритм речи)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Подвижная коммуникативная  игра «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Быстрее –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быстрее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(пространственные представления, понятия: темп, фраза)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Канон «Божья  коровка»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способствуют формированию распределенного дифференцированного внимания как необходимого условия коллективных форм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музицирования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Активное слушание с использованием шумовых инструментов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«Пиццикато» (элементы экспериментирования, моделирование динамики, развитие чувства ритма и темпа, массаж пальцев)</a:t>
            </a:r>
          </a:p>
          <a:p>
            <a:pPr>
              <a:buNone/>
            </a:pP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Речевая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игра со звучащими жестами «Волк»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(эмоциональность, координация движений и  речи, моделирование динамики)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Коммуникативная  игра с перьями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(С.Е.Железновы) (позитивное отношение к окружающему миру, координация движений,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самомассаж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Прощание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624</TotalTime>
  <Words>483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Цель логоритмики</vt:lpstr>
      <vt:lpstr>Задачи логопедической ритмики</vt:lpstr>
      <vt:lpstr>Слайд 4</vt:lpstr>
      <vt:lpstr>Рассмотрим использование  логоритмики в совместной деятельности                       </vt:lpstr>
      <vt:lpstr>Калейдоскоп здоровьесберегающих игр и упражнений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Олечка</dc:creator>
  <cp:lastModifiedBy>Сергей</cp:lastModifiedBy>
  <cp:revision>79</cp:revision>
  <dcterms:created xsi:type="dcterms:W3CDTF">2013-05-05T13:43:20Z</dcterms:created>
  <dcterms:modified xsi:type="dcterms:W3CDTF">2023-12-02T02:22:08Z</dcterms:modified>
</cp:coreProperties>
</file>