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6"/>
  </p:notesMasterIdLst>
  <p:sldIdLst>
    <p:sldId id="298" r:id="rId2"/>
    <p:sldId id="289" r:id="rId3"/>
    <p:sldId id="302" r:id="rId4"/>
    <p:sldId id="306" r:id="rId5"/>
    <p:sldId id="299" r:id="rId6"/>
    <p:sldId id="300" r:id="rId7"/>
    <p:sldId id="301" r:id="rId8"/>
    <p:sldId id="284" r:id="rId9"/>
    <p:sldId id="279" r:id="rId10"/>
    <p:sldId id="308" r:id="rId11"/>
    <p:sldId id="290" r:id="rId12"/>
    <p:sldId id="294" r:id="rId13"/>
    <p:sldId id="305" r:id="rId14"/>
    <p:sldId id="304" r:id="rId15"/>
    <p:sldId id="292" r:id="rId16"/>
    <p:sldId id="295" r:id="rId17"/>
    <p:sldId id="286" r:id="rId18"/>
    <p:sldId id="303" r:id="rId19"/>
    <p:sldId id="310" r:id="rId20"/>
    <p:sldId id="287" r:id="rId21"/>
    <p:sldId id="309" r:id="rId22"/>
    <p:sldId id="315" r:id="rId23"/>
    <p:sldId id="311" r:id="rId24"/>
    <p:sldId id="314" r:id="rId25"/>
    <p:sldId id="264" r:id="rId26"/>
    <p:sldId id="307" r:id="rId27"/>
    <p:sldId id="274" r:id="rId28"/>
    <p:sldId id="265" r:id="rId29"/>
    <p:sldId id="312" r:id="rId30"/>
    <p:sldId id="297" r:id="rId31"/>
    <p:sldId id="296" r:id="rId32"/>
    <p:sldId id="291" r:id="rId33"/>
    <p:sldId id="313" r:id="rId34"/>
    <p:sldId id="31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4" autoAdjust="0"/>
    <p:restoredTop sz="94660"/>
  </p:normalViewPr>
  <p:slideViewPr>
    <p:cSldViewPr snapToGrid="0">
      <p:cViewPr>
        <p:scale>
          <a:sx n="70" d="100"/>
          <a:sy n="70" d="100"/>
        </p:scale>
        <p:origin x="88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8276A-C6D2-41B1-9504-D5D2654EA62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DD777-7246-4A67-B603-79A7B7269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53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4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26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9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6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41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27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9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68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2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7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08B4-9A12-41DF-B230-03311DA45C7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D49BB-CBA5-4089-B7D3-521391851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49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12203" cy="79490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20723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</a:rPr>
              <a:t>МУНИЦИПАЛЬНОЕ БЮДЖЕТНОЕ ДОШКОЛЬНОЕ ОБРАЗОВАТЕЛЬНОЕ УЧРЕЖДЕНИЕ ДЕТСКИЙ САД № 40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08100" y="221704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первой младшей группе «Фиалки»</a:t>
            </a:r>
          </a:p>
          <a:p>
            <a:pPr lvl="0" algn="ctr">
              <a:defRPr/>
            </a:pPr>
            <a:r>
              <a:rPr lang="ru-RU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Тема: «Наш детский сад».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61408" y="5257800"/>
            <a:ext cx="6769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Воспитатели : </a:t>
            </a:r>
          </a:p>
          <a:p>
            <a:r>
              <a:rPr lang="ru-RU" b="1" dirty="0" err="1"/>
              <a:t>Коломенчук</a:t>
            </a:r>
            <a:r>
              <a:rPr lang="ru-RU" b="1" dirty="0"/>
              <a:t> Л.С</a:t>
            </a:r>
          </a:p>
          <a:p>
            <a:r>
              <a:rPr lang="ru-RU" b="1" dirty="0"/>
              <a:t>Якимова М.А</a:t>
            </a:r>
          </a:p>
        </p:txBody>
      </p:sp>
    </p:spTree>
    <p:extLst>
      <p:ext uri="{BB962C8B-B14F-4D97-AF65-F5344CB8AC3E}">
        <p14:creationId xmlns:p14="http://schemas.microsoft.com/office/powerpoint/2010/main" val="24412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">
        <p:circle/>
      </p:transition>
    </mc:Choice>
    <mc:Fallback xmlns="">
      <p:transition spd="slow" advTm="1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241478"/>
            <a:ext cx="5387662" cy="404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2" y="2055813"/>
            <a:ext cx="5361904" cy="402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4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179231"/>
            <a:ext cx="4102994" cy="410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50" y="179231"/>
            <a:ext cx="3916251" cy="391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67" y="2446672"/>
            <a:ext cx="4042893" cy="404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1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166350"/>
            <a:ext cx="3755265" cy="375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6350"/>
            <a:ext cx="4236076" cy="423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76" y="2961289"/>
            <a:ext cx="3612524" cy="3612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3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9304" y="1464604"/>
            <a:ext cx="4511899" cy="338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779" y="685799"/>
            <a:ext cx="4499020" cy="337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5" y="2642832"/>
            <a:ext cx="4616089" cy="374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5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8940"/>
            <a:ext cx="4619222" cy="3464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25" y="218940"/>
            <a:ext cx="4709375" cy="3532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77" y="3258355"/>
            <a:ext cx="4456090" cy="33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" y="140593"/>
            <a:ext cx="4489361" cy="4489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26" y="111617"/>
            <a:ext cx="3613597" cy="3613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24" y="3425781"/>
            <a:ext cx="4254323" cy="3190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40864"/>
            <a:ext cx="4017135" cy="40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0" y="128789"/>
            <a:ext cx="3921617" cy="392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962" y="969950"/>
            <a:ext cx="4192073" cy="419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94" y="2576590"/>
            <a:ext cx="3811073" cy="3811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8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171977" y="1201172"/>
            <a:ext cx="86803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РАЗВИТИЕ.</a:t>
            </a:r>
          </a:p>
          <a:p>
            <a:pPr lvl="0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группа» (пальчиковая игра) заучивание наизусть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детский сад» беседа и рассматривание фотографий.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гимнастика.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Чтение художественной литературы: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поведения в детском саду», чтение рассказа Е. Пермяка «Как Маша стала большой». А.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стихи.</a:t>
            </a:r>
          </a:p>
        </p:txBody>
      </p:sp>
    </p:spTree>
    <p:extLst>
      <p:ext uri="{BB962C8B-B14F-4D97-AF65-F5344CB8AC3E}">
        <p14:creationId xmlns:p14="http://schemas.microsoft.com/office/powerpoint/2010/main" val="15428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3" y="159175"/>
            <a:ext cx="4017136" cy="401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4822" y="1207731"/>
            <a:ext cx="4782355" cy="358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3553" y="2312094"/>
            <a:ext cx="4971245" cy="372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7" y="407085"/>
            <a:ext cx="5883917" cy="4412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2775" y="1162563"/>
            <a:ext cx="6043829" cy="453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8344" y="759854"/>
            <a:ext cx="88606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algn="r"/>
            <a:r>
              <a:rPr lang="ru-RU" i="1" dirty="0"/>
              <a:t>Василий Сухомлинский</a:t>
            </a:r>
            <a:r>
              <a:rPr lang="ru-RU" b="1" dirty="0">
                <a:latin typeface="Adine Kirnberg" panose="02000000000000000000" pitchFamily="2" charset="0"/>
              </a:rPr>
              <a:t/>
            </a:r>
            <a:br>
              <a:rPr lang="ru-RU" b="1" dirty="0">
                <a:latin typeface="Adine Kirnberg" panose="02000000000000000000" pitchFamily="2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60930"/>
          </a:xfrm>
        </p:spPr>
      </p:pic>
    </p:spTree>
    <p:extLst>
      <p:ext uri="{BB962C8B-B14F-4D97-AF65-F5344CB8AC3E}">
        <p14:creationId xmlns:p14="http://schemas.microsoft.com/office/powerpoint/2010/main" val="21621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472745" y="1385838"/>
            <a:ext cx="847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 ЭСТЕТИЧЕСКОЕ РАЗВИТИЕ.</a:t>
            </a:r>
          </a:p>
          <a:p>
            <a:pPr lvl="0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 рисование- «Наш детский сад».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Конструирование- «Мебель для детского сада».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Музыка- Слушание, пение, музыкально- ритмические движения и элементарное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музицирование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47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5" y="81365"/>
            <a:ext cx="3218645" cy="321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49" y="81365"/>
            <a:ext cx="3222403" cy="3222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51" y="81365"/>
            <a:ext cx="3238500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2534" y="3586640"/>
            <a:ext cx="3691231" cy="276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577" y="3582661"/>
            <a:ext cx="3707148" cy="2792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8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0" y="626257"/>
            <a:ext cx="4802187" cy="480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1632"/>
          <a:stretch/>
        </p:blipFill>
        <p:spPr>
          <a:xfrm>
            <a:off x="5618967" y="626257"/>
            <a:ext cx="6568420" cy="471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365125"/>
            <a:ext cx="5650605" cy="423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29" y="2055813"/>
            <a:ext cx="5335075" cy="400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8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9" y="468156"/>
            <a:ext cx="4973810" cy="373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89" y="1949565"/>
            <a:ext cx="5027052" cy="377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53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99823" y="1365856"/>
            <a:ext cx="97084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на свежем воздухе.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желание выполнять физические упражнения. Развивать ловкость, внимание.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8" y="139584"/>
            <a:ext cx="3639354" cy="363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74" y="139584"/>
            <a:ext cx="3548130" cy="354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9966" y="3350691"/>
            <a:ext cx="3926327" cy="294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3877" y="2631668"/>
            <a:ext cx="4563414" cy="342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32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06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8" y="244698"/>
            <a:ext cx="5231691" cy="523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19" y="244699"/>
            <a:ext cx="5231690" cy="523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411111" y="1459230"/>
            <a:ext cx="877146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«Кто в домике живет?»- знакомить детей друг с другом.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«Гуси- лебеди», «Карусель»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 ролевые игра «Магазин».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053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9" y="365125"/>
            <a:ext cx="4584880" cy="458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80" y="1591790"/>
            <a:ext cx="5692461" cy="426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52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903493" y="365125"/>
            <a:ext cx="3715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3008" y="1426847"/>
            <a:ext cx="1116598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горим желанием воспитывать любовь к Родине, а оказывается не в состоянии воспитать у ребенка любовь к самому близкому – к родному дому и детскому саду, в ведь это основа из основ нравственно-патриотического воспитания, его первая и важная ступень. Дошкольник, прежде всего, должен осознать себя членом семьи, неотъемлемой частью своей малой родины, потом гражданином России, и только потом – жителем планеты Земля. Идти надо от близкого к далекому.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семья переживает не лучшие времена. Стремясь заработать на хлеб насущный, родители все меньше уделяют внимания детям и их воспитанию, растет число неполных семей, неблагополучных семей. Ребенку все сложнее полюбить свой дом, семью, да и детский сад тоже.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необходимо создать условия для формирования у детей эмоционально насыщенного образа родного дома, детского сада. Дети должны научиться не только брать, но и отдавать: заботиться о близких с детства, быть внимательными к друг другу, сострадать, помогать словом и делом.</a:t>
            </a:r>
          </a:p>
        </p:txBody>
      </p:sp>
    </p:spTree>
    <p:extLst>
      <p:ext uri="{BB962C8B-B14F-4D97-AF65-F5344CB8AC3E}">
        <p14:creationId xmlns:p14="http://schemas.microsoft.com/office/powerpoint/2010/main" val="5335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34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4" y="554096"/>
            <a:ext cx="4907507" cy="490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99" y="554096"/>
            <a:ext cx="4907507" cy="490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1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66" y="1094632"/>
            <a:ext cx="6224980" cy="466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149" y="1095732"/>
            <a:ext cx="5844862" cy="438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47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6097" y="801109"/>
            <a:ext cx="4507083" cy="338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43" y="365125"/>
            <a:ext cx="4881469" cy="366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161" y="2031854"/>
            <a:ext cx="4538320" cy="341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7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50772" y="1043189"/>
            <a:ext cx="8229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Продукт проекта.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342900" indent="-342900" algn="ctr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 «Я в детском саду»</a:t>
            </a:r>
          </a:p>
          <a:p>
            <a:pPr marL="342900" indent="-342900" algn="ctr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от родителей 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 Детский сад»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421"/>
          </a:xfrm>
        </p:spPr>
      </p:pic>
    </p:spTree>
    <p:extLst>
      <p:ext uri="{BB962C8B-B14F-4D97-AF65-F5344CB8AC3E}">
        <p14:creationId xmlns:p14="http://schemas.microsoft.com/office/powerpoint/2010/main" val="404498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4547927" y="381575"/>
            <a:ext cx="2709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9917" y="1919854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духовно-нравственного отношения, создавать эмоциональное и положительное отношение к детскому саду в целом, и к людям, которые здесь работают. Расширять сотрудничество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3149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8903"/>
          </a:xfrm>
        </p:spPr>
      </p:pic>
      <p:sp>
        <p:nvSpPr>
          <p:cNvPr id="5" name="Прямоугольник 4"/>
          <p:cNvSpPr/>
          <p:nvPr/>
        </p:nvSpPr>
        <p:spPr>
          <a:xfrm>
            <a:off x="4668654" y="365125"/>
            <a:ext cx="2854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0760" y="1166430"/>
            <a:ext cx="1153947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развития познавательных и творческих способностей в процессе реализации творческого проекта «Наш любимый детский сад»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расширению представлений дошкольников о своём детском саде.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грамматическую сторону речи, интонационно-выразительную, связную монологическую речь детей;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и активизировать словарь детей;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свободно мыслить, фантазировать.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познавательную активность детей, любознательность, расширять их кругозор.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Воспитательные: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родному детскому саду, уважение к его сотрудникам, умение видеть прекрасное, гордиться им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потребность бережно относиться к ценностям детского сада, желание видеть его красивым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активному вовлечению родителей в совместную деятельность с детьми в условиях семьи,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423127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903"/>
          </a:xfrm>
        </p:spPr>
      </p:pic>
      <p:sp>
        <p:nvSpPr>
          <p:cNvPr id="3" name="Прямоугольник 2"/>
          <p:cNvSpPr/>
          <p:nvPr/>
        </p:nvSpPr>
        <p:spPr>
          <a:xfrm>
            <a:off x="3048000" y="36512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</a:t>
            </a:r>
          </a:p>
          <a:p>
            <a:pPr lvl="0" algn="ctr"/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42433" y="1884791"/>
            <a:ext cx="8474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знать и проговаривать название детского сада, группы, помещений в группе детского сада и их назначений.</a:t>
            </a:r>
          </a:p>
          <a:p>
            <a:pPr lvl="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испытывать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и привязанность к детскому саду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8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8903"/>
          </a:xfrm>
        </p:spPr>
      </p:pic>
      <p:sp>
        <p:nvSpPr>
          <p:cNvPr id="3" name="Прямоугольник 2"/>
          <p:cNvSpPr/>
          <p:nvPr/>
        </p:nvSpPr>
        <p:spPr>
          <a:xfrm>
            <a:off x="3592750" y="365125"/>
            <a:ext cx="5006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690063"/>
            <a:ext cx="830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Постановка цели, определение задач и методов реализации.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 изучение литературы.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экскурсий по помещениям детского сада с целью знакомства с сотрудниками детского сада (посещение , медицинского кабинета, физкультурного зала, кабинета ИЗО)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Создание необходимых условий для реализации проекта.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Прогулки по территории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25584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" y="0"/>
            <a:ext cx="12192001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705248" y="317212"/>
            <a:ext cx="4781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Основной этап проекта.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1369" y="1490008"/>
            <a:ext cx="1059931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ПОЗНОВАТЕЛЬНОЕ РАЗВИТИЕ.</a:t>
            </a:r>
          </a:p>
          <a:p>
            <a:pPr lvl="0"/>
            <a:endParaRPr lang="ru-RU" sz="2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группой- мой любимый уголок»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«Давай 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поиграем».</a:t>
            </a:r>
          </a:p>
          <a:p>
            <a:pPr lvl="0"/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дети пришли из дома, следует постепенно знакомить их с помещениями группы и их назначением.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группе. </a:t>
            </a:r>
          </a:p>
          <a:p>
            <a:pPr lvl="0"/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группы, знакомство с игровыми зонами. Учить детей ориентироваться в групповом пространстве.</a:t>
            </a:r>
          </a:p>
          <a:p>
            <a:pPr lvl="0"/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аккуратность, умелое, бережное отношение к предметам в группе. Развивать творческие способности детей.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детскому саду.</a:t>
            </a:r>
          </a:p>
        </p:txBody>
      </p:sp>
    </p:spTree>
    <p:extLst>
      <p:ext uri="{BB962C8B-B14F-4D97-AF65-F5344CB8AC3E}">
        <p14:creationId xmlns:p14="http://schemas.microsoft.com/office/powerpoint/2010/main" val="8641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6" y="257039"/>
            <a:ext cx="3593055" cy="404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3568" y="1426504"/>
            <a:ext cx="4361421" cy="317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8847" y="1924179"/>
            <a:ext cx="4861775" cy="364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72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3884</TotalTime>
  <Words>697</Words>
  <Application>Microsoft Office PowerPoint</Application>
  <PresentationFormat>Широкоэкранный</PresentationFormat>
  <Paragraphs>83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Adine Kirnberg</vt:lpstr>
      <vt:lpstr>Arial</vt:lpstr>
      <vt:lpstr>Calibri</vt:lpstr>
      <vt:lpstr>Calibri Light</vt:lpstr>
      <vt:lpstr>Century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777</dc:creator>
  <cp:lastModifiedBy>777</cp:lastModifiedBy>
  <cp:revision>71</cp:revision>
  <dcterms:created xsi:type="dcterms:W3CDTF">2023-03-28T13:11:10Z</dcterms:created>
  <dcterms:modified xsi:type="dcterms:W3CDTF">2023-04-04T14:09:47Z</dcterms:modified>
</cp:coreProperties>
</file>