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4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15" y="1414982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Иркутский государственный музыкальный театр имени </a:t>
            </a:r>
            <a:br>
              <a:rPr lang="ru-RU" dirty="0" smtClean="0"/>
            </a:br>
            <a:r>
              <a:rPr lang="ru-RU" dirty="0" smtClean="0"/>
              <a:t>Н. М.  </a:t>
            </a:r>
            <a:r>
              <a:rPr lang="ru-RU" dirty="0" err="1" smtClean="0"/>
              <a:t>Загурского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2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268" y="1123837"/>
            <a:ext cx="7315200" cy="512064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Иркутскому областному музыкальному театру </a:t>
            </a:r>
            <a:r>
              <a:rPr lang="ru-RU" sz="2400" dirty="0" smtClean="0">
                <a:latin typeface="Arial Black" panose="020B0A04020102020204" pitchFamily="34" charset="0"/>
              </a:rPr>
              <a:t>имени Николая Матвеевича </a:t>
            </a:r>
            <a:r>
              <a:rPr lang="ru-RU" sz="2400" dirty="0" err="1" smtClean="0">
                <a:latin typeface="Arial Black" panose="020B0A04020102020204" pitchFamily="34" charset="0"/>
              </a:rPr>
              <a:t>Загурского</a:t>
            </a:r>
            <a:r>
              <a:rPr lang="ru-RU" sz="2400" dirty="0">
                <a:latin typeface="Arial Black" panose="020B0A04020102020204" pitchFamily="34" charset="0"/>
              </a:rPr>
              <a:t> 78 лет.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За </a:t>
            </a:r>
            <a:r>
              <a:rPr lang="ru-RU" sz="2400" dirty="0">
                <a:latin typeface="Arial Black" panose="020B0A04020102020204" pitchFamily="34" charset="0"/>
              </a:rPr>
              <a:t>75 лет театр выпустил 470 премьер, показал почти 22 тысячи спектаклей, которые посетили более 13 миллионов зрителей</a:t>
            </a:r>
            <a:r>
              <a:rPr lang="ru-RU" sz="2400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С гастролями Иркутский музыкальный театр посетил 70 крупных городов нашей страны и ближнего </a:t>
            </a:r>
            <a:r>
              <a:rPr lang="ru-RU" sz="2400" dirty="0" smtClean="0">
                <a:latin typeface="Arial Black" panose="020B0A04020102020204" pitchFamily="34" charset="0"/>
              </a:rPr>
              <a:t>зарубежья.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Современный </a:t>
            </a:r>
            <a:r>
              <a:rPr lang="ru-RU" sz="2400" dirty="0">
                <a:latin typeface="Arial Black" panose="020B0A04020102020204" pitchFamily="34" charset="0"/>
              </a:rPr>
              <a:t>репертуар театра представлен всеми музыкальными жанрами классики и современности: оперы, рок-оперы, балеты, оперетты, мюзиклы.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В </a:t>
            </a:r>
            <a:r>
              <a:rPr lang="ru-RU" sz="2400" dirty="0">
                <a:latin typeface="Arial Black" panose="020B0A04020102020204" pitchFamily="34" charset="0"/>
              </a:rPr>
              <a:t>репертуаре театра спектакли для любой зрительской категории.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82" y="1397000"/>
            <a:ext cx="48596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23" y="3012829"/>
            <a:ext cx="2523623" cy="2523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215" y="1044549"/>
            <a:ext cx="7315200" cy="6102176"/>
          </a:xfrm>
        </p:spPr>
        <p:txBody>
          <a:bodyPr>
            <a:normAutofit fontScale="62500" lnSpcReduction="20000"/>
          </a:bodyPr>
          <a:lstStyle/>
          <a:p>
            <a:r>
              <a:rPr lang="ru-RU" sz="2600" dirty="0" smtClean="0">
                <a:latin typeface="Arial Black" panose="020B0A04020102020204" pitchFamily="34" charset="0"/>
              </a:rPr>
              <a:t>В марте </a:t>
            </a:r>
            <a:r>
              <a:rPr lang="ru-RU" sz="2600" dirty="0">
                <a:latin typeface="Arial Black" panose="020B0A04020102020204" pitchFamily="34" charset="0"/>
              </a:rPr>
              <a:t>1941 года по просьбе иркутян театр был </a:t>
            </a:r>
            <a:r>
              <a:rPr lang="ru-RU" sz="2600" dirty="0" err="1">
                <a:latin typeface="Arial Black" panose="020B0A04020102020204" pitchFamily="34" charset="0"/>
              </a:rPr>
              <a:t>стационирован</a:t>
            </a:r>
            <a:r>
              <a:rPr lang="ru-RU" sz="2600" dirty="0">
                <a:latin typeface="Arial Black" panose="020B0A04020102020204" pitchFamily="34" charset="0"/>
              </a:rPr>
              <a:t> в Иркутске. </a:t>
            </a:r>
            <a:endParaRPr lang="ru-RU" sz="2600" dirty="0" smtClean="0">
              <a:latin typeface="Arial Black" panose="020B0A04020102020204" pitchFamily="34" charset="0"/>
            </a:endParaRPr>
          </a:p>
          <a:p>
            <a:r>
              <a:rPr lang="ru-RU" sz="2600" dirty="0" smtClean="0">
                <a:latin typeface="Arial Black" panose="020B0A04020102020204" pitchFamily="34" charset="0"/>
              </a:rPr>
              <a:t>Раньше </a:t>
            </a:r>
            <a:r>
              <a:rPr lang="ru-RU" sz="2600" dirty="0">
                <a:latin typeface="Arial Black" panose="020B0A04020102020204" pitchFamily="34" charset="0"/>
              </a:rPr>
              <a:t>театр находился в здании нынешнего </a:t>
            </a:r>
            <a:r>
              <a:rPr lang="ru-RU" sz="2600" dirty="0" err="1">
                <a:latin typeface="Arial Black" panose="020B0A04020102020204" pitchFamily="34" charset="0"/>
              </a:rPr>
              <a:t>ТЮЗа</a:t>
            </a:r>
            <a:r>
              <a:rPr lang="ru-RU" sz="2600" dirty="0">
                <a:latin typeface="Arial Black" panose="020B0A04020102020204" pitchFamily="34" charset="0"/>
              </a:rPr>
              <a:t>. Сейчас расположен по адресу ул. Седова, 29. Создателем театра и его первым директором стал известный актер Л. </a:t>
            </a:r>
            <a:r>
              <a:rPr lang="ru-RU" sz="2600" dirty="0" err="1">
                <a:latin typeface="Arial Black" panose="020B0A04020102020204" pitchFamily="34" charset="0"/>
              </a:rPr>
              <a:t>Сагайдачный</a:t>
            </a:r>
            <a:r>
              <a:rPr lang="ru-RU" sz="2600" dirty="0">
                <a:latin typeface="Arial Black" panose="020B0A04020102020204" pitchFamily="34" charset="0"/>
              </a:rPr>
              <a:t>. </a:t>
            </a:r>
            <a:endParaRPr lang="ru-RU" sz="2600" dirty="0" smtClean="0">
              <a:latin typeface="Arial Black" panose="020B0A04020102020204" pitchFamily="34" charset="0"/>
            </a:endParaRPr>
          </a:p>
          <a:p>
            <a:r>
              <a:rPr lang="ru-RU" sz="2600" dirty="0" smtClean="0">
                <a:latin typeface="Arial Black" panose="020B0A04020102020204" pitchFamily="34" charset="0"/>
              </a:rPr>
              <a:t>1958 </a:t>
            </a:r>
            <a:r>
              <a:rPr lang="ru-RU" sz="2600" dirty="0">
                <a:latin typeface="Arial Black" panose="020B0A04020102020204" pitchFamily="34" charset="0"/>
              </a:rPr>
              <a:t>г. Директором театра становится </a:t>
            </a:r>
            <a:r>
              <a:rPr lang="ru-RU" sz="2600" dirty="0" err="1">
                <a:latin typeface="Arial Black" panose="020B0A04020102020204" pitchFamily="34" charset="0"/>
              </a:rPr>
              <a:t>засл</a:t>
            </a:r>
            <a:r>
              <a:rPr lang="ru-RU" sz="2600" dirty="0">
                <a:latin typeface="Arial Black" panose="020B0A04020102020204" pitchFamily="34" charset="0"/>
              </a:rPr>
              <a:t>. арт. РСФСР Н. М. </a:t>
            </a:r>
            <a:r>
              <a:rPr lang="ru-RU" sz="2600" dirty="0" err="1" smtClean="0">
                <a:latin typeface="Arial Black" panose="020B0A04020102020204" pitchFamily="34" charset="0"/>
              </a:rPr>
              <a:t>Загурский</a:t>
            </a:r>
            <a:r>
              <a:rPr lang="ru-RU" sz="2600" dirty="0" smtClean="0">
                <a:latin typeface="Arial Black" panose="020B0A04020102020204" pitchFamily="34" charset="0"/>
              </a:rPr>
              <a:t>.</a:t>
            </a:r>
            <a:endParaRPr lang="ru-RU" sz="2600" dirty="0">
              <a:latin typeface="Arial Black" panose="020B0A04020102020204" pitchFamily="34" charset="0"/>
            </a:endParaRPr>
          </a:p>
          <a:p>
            <a:r>
              <a:rPr lang="en-US" altLang="ja-JP" sz="2600" dirty="0">
                <a:latin typeface="Arial Black" panose="020B0A04020102020204" pitchFamily="34" charset="0"/>
              </a:rPr>
              <a:t>В</a:t>
            </a:r>
            <a:r>
              <a:rPr lang="ru-RU" sz="2600" dirty="0">
                <a:latin typeface="Arial Black" panose="020B0A04020102020204" pitchFamily="34" charset="0"/>
              </a:rPr>
              <a:t> 1972 г. Театр постигло несчастье – пожар, значительно повредивший сцену и зрительный </a:t>
            </a:r>
            <a:r>
              <a:rPr lang="ru-RU" sz="2600" dirty="0" smtClean="0">
                <a:latin typeface="Arial Black" panose="020B0A04020102020204" pitchFamily="34" charset="0"/>
              </a:rPr>
              <a:t>зал. </a:t>
            </a:r>
            <a:r>
              <a:rPr lang="ru-RU" sz="2600" dirty="0">
                <a:latin typeface="Arial Black" panose="020B0A04020102020204" pitchFamily="34" charset="0"/>
              </a:rPr>
              <a:t>К марту следующего года театр был полностью </a:t>
            </a:r>
            <a:r>
              <a:rPr lang="ru-RU" sz="2600" dirty="0" smtClean="0">
                <a:latin typeface="Arial Black" panose="020B0A04020102020204" pitchFamily="34" charset="0"/>
              </a:rPr>
              <a:t>реконструирован.</a:t>
            </a:r>
            <a:endParaRPr lang="ru-RU" sz="2600" dirty="0">
              <a:latin typeface="Arial Black" panose="020B0A04020102020204" pitchFamily="34" charset="0"/>
            </a:endParaRPr>
          </a:p>
          <a:p>
            <a:r>
              <a:rPr lang="ru-RU" sz="2600" dirty="0" smtClean="0">
                <a:latin typeface="Arial Black" panose="020B0A04020102020204" pitchFamily="34" charset="0"/>
              </a:rPr>
              <a:t>1987 </a:t>
            </a:r>
            <a:r>
              <a:rPr lang="ru-RU" sz="2600" dirty="0">
                <a:latin typeface="Arial Black" panose="020B0A04020102020204" pitchFamily="34" charset="0"/>
              </a:rPr>
              <a:t>– 1990 г Театр участвует в смотре лучших спектаклей театров музыкальной комедии в г. </a:t>
            </a:r>
            <a:r>
              <a:rPr lang="ru-RU" sz="2600" dirty="0" smtClean="0">
                <a:latin typeface="Arial Black" panose="020B0A04020102020204" pitchFamily="34" charset="0"/>
              </a:rPr>
              <a:t>Свердловске. Иркутский театр музыкальной комедии получает статус музыкального театра и переезжает в новое здание.</a:t>
            </a:r>
          </a:p>
          <a:p>
            <a:r>
              <a:rPr lang="ru-RU" sz="2600" dirty="0" smtClean="0">
                <a:latin typeface="Arial Black" panose="020B0A04020102020204" pitchFamily="34" charset="0"/>
              </a:rPr>
              <a:t>2001 </a:t>
            </a:r>
            <a:r>
              <a:rPr lang="ru-RU" sz="2600" dirty="0">
                <a:latin typeface="Arial Black" panose="020B0A04020102020204" pitchFamily="34" charset="0"/>
              </a:rPr>
              <a:t>– 2005 г. Театру исполняется 60 лет. </a:t>
            </a:r>
            <a:r>
              <a:rPr lang="ru-RU" sz="2600" dirty="0" smtClean="0">
                <a:latin typeface="Arial Black" panose="020B0A04020102020204" pitchFamily="34" charset="0"/>
              </a:rPr>
              <a:t>Иркутскому </a:t>
            </a:r>
            <a:r>
              <a:rPr lang="ru-RU" sz="2600" dirty="0">
                <a:latin typeface="Arial Black" panose="020B0A04020102020204" pitchFamily="34" charset="0"/>
              </a:rPr>
              <a:t>музыкальному театру присвоено имя народного артиста РСФСР Николая Матвеевича </a:t>
            </a:r>
            <a:r>
              <a:rPr lang="ru-RU" sz="2600" dirty="0" err="1">
                <a:latin typeface="Arial Black" panose="020B0A04020102020204" pitchFamily="34" charset="0"/>
              </a:rPr>
              <a:t>Загурского</a:t>
            </a:r>
            <a:r>
              <a:rPr lang="ru-RU" sz="26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2600" dirty="0">
                <a:latin typeface="Arial Black" panose="020B0A04020102020204" pitchFamily="34" charset="0"/>
              </a:rPr>
              <a:t>2010 – 2011 г. Международной академией культуры и искусства Иркутскому музыкальному театру им. Н. М. </a:t>
            </a:r>
            <a:r>
              <a:rPr lang="ru-RU" sz="2600" dirty="0" err="1">
                <a:latin typeface="Arial Black" panose="020B0A04020102020204" pitchFamily="34" charset="0"/>
              </a:rPr>
              <a:t>Загурского</a:t>
            </a:r>
            <a:r>
              <a:rPr lang="ru-RU" sz="2600" dirty="0">
                <a:latin typeface="Arial Black" panose="020B0A04020102020204" pitchFamily="34" charset="0"/>
              </a:rPr>
              <a:t> присвоен статус "Национальное достояние России - 2010". </a:t>
            </a:r>
            <a:endParaRPr lang="ru-RU" sz="2600" dirty="0" smtClean="0">
              <a:latin typeface="Arial Black" panose="020B0A04020102020204" pitchFamily="34" charset="0"/>
            </a:endParaRPr>
          </a:p>
          <a:p>
            <a:r>
              <a:rPr lang="ru-RU" sz="2600" dirty="0" smtClean="0">
                <a:latin typeface="Arial Black" panose="020B0A04020102020204" pitchFamily="34" charset="0"/>
              </a:rPr>
              <a:t>В </a:t>
            </a:r>
            <a:r>
              <a:rPr lang="ru-RU" sz="2600" dirty="0">
                <a:latin typeface="Arial Black" panose="020B0A04020102020204" pitchFamily="34" charset="0"/>
              </a:rPr>
              <a:t>2016 году театр принял участие в Первом фестивале музыкальных театров "Видеть музыку" с музыкально-пластическим спектаклем "Анна и адмирал. История любви" и был удостоен гранта на будущую постановку. В 2017 году театр принял участие в Международном театральном фестивале в </a:t>
            </a:r>
            <a:r>
              <a:rPr lang="ru-RU" sz="2600" dirty="0" err="1">
                <a:latin typeface="Arial Black" panose="020B0A04020102020204" pitchFamily="34" charset="0"/>
              </a:rPr>
              <a:t>Адане</a:t>
            </a:r>
            <a:r>
              <a:rPr lang="ru-RU" sz="2600" dirty="0">
                <a:latin typeface="Arial Black" panose="020B0A04020102020204" pitchFamily="34" charset="0"/>
              </a:rPr>
              <a:t> (Турция).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53263" y="22478"/>
            <a:ext cx="450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История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9" y="1123836"/>
            <a:ext cx="2349037" cy="234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4011" y="300791"/>
            <a:ext cx="511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Известные личности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19" y="3759317"/>
            <a:ext cx="1801228" cy="252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1" y="4249704"/>
            <a:ext cx="2708443" cy="2031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432" y="1104899"/>
            <a:ext cx="2585201" cy="1938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19" y="1104899"/>
            <a:ext cx="2666456" cy="1999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4682" y="3104741"/>
            <a:ext cx="266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Виктор </a:t>
            </a:r>
            <a:r>
              <a:rPr lang="ru-RU" dirty="0" err="1">
                <a:latin typeface="Arial Black" panose="020B0A04020102020204" pitchFamily="34" charset="0"/>
              </a:rPr>
              <a:t>Жибинов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20831" y="6281036"/>
            <a:ext cx="270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Николай Хохолков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197432" y="3104741"/>
            <a:ext cx="247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Елена Волошина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40" y="818148"/>
            <a:ext cx="2034827" cy="2818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0831" y="3695706"/>
            <a:ext cx="289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Николай </a:t>
            </a:r>
            <a:r>
              <a:rPr lang="ru-RU" dirty="0" err="1">
                <a:latin typeface="Arial Black" panose="020B0A04020102020204" pitchFamily="34" charset="0"/>
              </a:rPr>
              <a:t>Загурский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54" y="3759317"/>
            <a:ext cx="3160080" cy="25280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74992" y="6309843"/>
            <a:ext cx="33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Ирина </a:t>
            </a:r>
            <a:r>
              <a:rPr lang="ru-RU" dirty="0" err="1">
                <a:latin typeface="Arial Black" panose="020B0A04020102020204" pitchFamily="34" charset="0"/>
              </a:rPr>
              <a:t>Рогозинская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244682" y="6267012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Нина </a:t>
            </a:r>
            <a:r>
              <a:rPr lang="ru-RU" dirty="0" err="1">
                <a:latin typeface="Arial Black" panose="020B0A04020102020204" pitchFamily="34" charset="0"/>
              </a:rPr>
              <a:t>Унд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1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49" y="-36095"/>
            <a:ext cx="1945532" cy="2928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2649" y="2847019"/>
            <a:ext cx="253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Мезенцева  </a:t>
            </a:r>
            <a:r>
              <a:rPr lang="ru-RU" b="1" dirty="0" smtClean="0"/>
              <a:t>Татьяна Никифоровна</a:t>
            </a:r>
            <a:r>
              <a:rPr lang="ru-RU" b="1" dirty="0"/>
              <a:t>  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62" y="-28218"/>
            <a:ext cx="2001084" cy="2920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0167" y="2839339"/>
            <a:ext cx="2454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Фекета</a:t>
            </a:r>
            <a:r>
              <a:rPr lang="ru-RU" b="1" dirty="0"/>
              <a:t> </a:t>
            </a:r>
            <a:r>
              <a:rPr lang="ru-RU" b="1" dirty="0" smtClean="0"/>
              <a:t>Анна </a:t>
            </a:r>
            <a:r>
              <a:rPr lang="ru-RU" b="1" dirty="0"/>
              <a:t>Иосифовна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829" y="-28218"/>
            <a:ext cx="1906345" cy="2875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34590" y="2847019"/>
            <a:ext cx="2550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Олин </a:t>
            </a:r>
            <a:r>
              <a:rPr lang="ru-RU" b="1" dirty="0" smtClean="0"/>
              <a:t>Виктор </a:t>
            </a:r>
            <a:r>
              <a:rPr lang="ru-RU" b="1" dirty="0"/>
              <a:t>Сергеевич</a:t>
            </a:r>
            <a:endParaRPr lang="ru-RU" b="1" dirty="0">
              <a:effectLst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69" y="3551430"/>
            <a:ext cx="1870912" cy="2730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95441" y="6281622"/>
            <a:ext cx="238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Цветкова </a:t>
            </a:r>
            <a:r>
              <a:rPr lang="ru-RU" b="1" dirty="0" smtClean="0"/>
              <a:t>Людмила Львовна</a:t>
            </a:r>
            <a:endParaRPr lang="ru-RU" b="1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95" y="3493350"/>
            <a:ext cx="1969806" cy="27750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97995" y="6168561"/>
            <a:ext cx="2502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Ладыгина</a:t>
            </a:r>
            <a:r>
              <a:rPr lang="ru-RU" b="1" dirty="0"/>
              <a:t>  Наталья Владимировна</a:t>
            </a:r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02" y="3556064"/>
            <a:ext cx="1876830" cy="26496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46622" y="6168561"/>
            <a:ext cx="2538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Штепин</a:t>
            </a:r>
            <a:r>
              <a:rPr lang="ru-RU" dirty="0" smtClean="0"/>
              <a:t> Андрей Николаевич 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07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1333339"/>
            <a:ext cx="7315200" cy="5120640"/>
          </a:xfrm>
        </p:spPr>
        <p:txBody>
          <a:bodyPr/>
          <a:lstStyle/>
          <a:p>
            <a:r>
              <a:rPr lang="ru-RU" sz="2400" dirty="0">
                <a:latin typeface="Arial Black" panose="020B0A04020102020204" pitchFamily="34" charset="0"/>
              </a:rPr>
              <a:t>Сегодня Иркутский музыкальный театр - самая большая и современная площадка для проведения не только театральных, но и концертных и других культурно-массовых мероприятий в г. Иркутске с вместимостью зала 878 человек. Кроме того, Иркутский музыкальный театр является не только площадкой, но и организатором двух крупнейших музыкальных фестивалей: «Звезды на Байкале» (фестиваль классической музыки под руководством народного артиста РФ Дениса </a:t>
            </a:r>
            <a:r>
              <a:rPr lang="ru-RU" sz="2400" dirty="0" err="1">
                <a:latin typeface="Arial Black" panose="020B0A04020102020204" pitchFamily="34" charset="0"/>
              </a:rPr>
              <a:t>Мацуева</a:t>
            </a:r>
            <a:r>
              <a:rPr lang="ru-RU" sz="2400" dirty="0">
                <a:latin typeface="Arial Black" panose="020B0A04020102020204" pitchFamily="34" charset="0"/>
              </a:rPr>
              <a:t>) и «Джаз на Байкале". 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19" y="933891"/>
            <a:ext cx="3946357" cy="2959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4" y="3613439"/>
            <a:ext cx="3731322" cy="24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96</TotalTime>
  <Words>328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ＭＳ ゴシック</vt:lpstr>
      <vt:lpstr>Arial Black</vt:lpstr>
      <vt:lpstr>Corbel</vt:lpstr>
      <vt:lpstr>Wingdings 2</vt:lpstr>
      <vt:lpstr>Рама</vt:lpstr>
      <vt:lpstr>Иркутский государственный музыкальный театр имени  Н. М.  Загурского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Иркутский музыкальный театр имени  Н. М.  Загурского</dc:title>
  <dc:creator>user</dc:creator>
  <cp:lastModifiedBy>user</cp:lastModifiedBy>
  <cp:revision>12</cp:revision>
  <dcterms:created xsi:type="dcterms:W3CDTF">2019-09-29T08:18:10Z</dcterms:created>
  <dcterms:modified xsi:type="dcterms:W3CDTF">2019-10-08T13:35:51Z</dcterms:modified>
</cp:coreProperties>
</file>