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2810914"/>
            <a:ext cx="8361229" cy="2098226"/>
          </a:xfrm>
        </p:spPr>
        <p:txBody>
          <a:bodyPr/>
          <a:lstStyle/>
          <a:p>
            <a:r>
              <a:rPr lang="ru-RU" dirty="0" smtClean="0"/>
              <a:t>Иркутский государственный университет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425" y="261688"/>
            <a:ext cx="9601200" cy="1485900"/>
          </a:xfrm>
        </p:spPr>
        <p:txBody>
          <a:bodyPr/>
          <a:lstStyle/>
          <a:p>
            <a:r>
              <a:rPr lang="ru-RU" dirty="0" smtClean="0"/>
              <a:t>История.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95" y="1269833"/>
            <a:ext cx="4355432" cy="553653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Идея и просьба к правительству о создании в Иркутске университета появляется ещё в начале 19 века, но на пути к самому созданию университета стояли определённые трудности, например Первая Мировая война, революция 1917 года, а также многочисленные отказы и решение о строительстве в Томске. Из-за этого дата открытия была назначена на 15 октября 1917 года, но в итоге дату перенесли на 1918 год. Таким образом </a:t>
            </a:r>
            <a:r>
              <a:rPr lang="ru-RU" sz="1800" dirty="0"/>
              <a:t>27 октября 1918 года, преодолев все препятствия, </a:t>
            </a:r>
            <a:r>
              <a:rPr lang="ru-RU" sz="1800" dirty="0" smtClean="0"/>
              <a:t>ректор М.М. Рубинштейн, </a:t>
            </a:r>
            <a:r>
              <a:rPr lang="ru-RU" sz="1800" dirty="0"/>
              <a:t>совет университета и комитет по устройству университета приглашают иркутян на торжество открытия университета в зале общественного собрания. Его открытие положило начало высшему образованию в Сибири и на Дальнем Востоке. Университет сразу стал главным образовательным, научным и культурным центром на огромной территории от Енисея до Тихого океана.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3" y="2286000"/>
            <a:ext cx="3590925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25593"/>
            <a:ext cx="4194275" cy="5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16" y="255670"/>
            <a:ext cx="9601200" cy="1485900"/>
          </a:xfrm>
        </p:spPr>
        <p:txBody>
          <a:bodyPr/>
          <a:lstStyle/>
          <a:p>
            <a:r>
              <a:rPr lang="ru-RU" dirty="0" smtClean="0"/>
              <a:t>Сегодняшние дни.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927" y="998620"/>
            <a:ext cx="6581274" cy="6208295"/>
          </a:xfrm>
        </p:spPr>
        <p:txBody>
          <a:bodyPr>
            <a:noAutofit/>
          </a:bodyPr>
          <a:lstStyle/>
          <a:p>
            <a:r>
              <a:rPr lang="ru-RU" sz="1750" dirty="0"/>
              <a:t>Сегодня Иркутский государственный университет является крупнейшим в регионе научным и образовательным учреждением естественно-научного и гуманитарного профилей. Обучение в университете ведется по всему спектру естественно-научных, математических, гуманитарных, общественных, педагогических, лингвистических дисциплин, а также частично инженерных. Образовательный комплекс вуза включает 8 учебных институтов, 8 факультетов, 1 филиал, одну из крупнейших вузовских библиотек России, магистратуру, аспирантуру, докторантуру и Иркутский виртуальный университет, являющийся базовым в регионе. В настоящее время в структуре университета 10 крупных научных подразделений: научно-исследовательская часть (НИЧ), 3 научно-исследовательских института (прикладной физики, биологии, </a:t>
            </a:r>
            <a:r>
              <a:rPr lang="ru-RU" sz="1750" dirty="0" err="1"/>
              <a:t>нефте</a:t>
            </a:r>
            <a:r>
              <a:rPr lang="ru-RU" sz="1750" dirty="0"/>
              <a:t>- и углехимического синтеза), Центр новых информационных технологий (ЦНИТ), НОЦ «Байкал», Межрегиональный институт общественных наук (МИОН), научно-исследовательский центр «Байкальский регион», Астрономическая обсерватория, Ботанический сад</a:t>
            </a:r>
            <a:r>
              <a:rPr lang="ru-RU" sz="1750" dirty="0" smtClean="0"/>
              <a:t>.</a:t>
            </a:r>
          </a:p>
          <a:p>
            <a:r>
              <a:rPr lang="ru-RU" sz="1750" dirty="0" smtClean="0"/>
              <a:t>Иркутский государственный университет занимает 41 место в Национальном рейтинге университетов.</a:t>
            </a:r>
            <a:endParaRPr lang="ru-RU" sz="17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2" y="-120315"/>
            <a:ext cx="4186989" cy="3140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2480958"/>
            <a:ext cx="3320715" cy="43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и студенты.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241" y="1428750"/>
            <a:ext cx="9601200" cy="3581400"/>
          </a:xfrm>
        </p:spPr>
        <p:txBody>
          <a:bodyPr>
            <a:normAutofit/>
          </a:bodyPr>
          <a:lstStyle/>
          <a:p>
            <a:r>
              <a:rPr lang="ru-RU" sz="1800" dirty="0"/>
              <a:t>Численность профессорско-преподавательского состава – 1128 человек, в том числе 142 докторов наук, профессоров, 625 кандидатов наук, 1 академик РАН, 1 член-корреспондент РАН, 3 заслуженных деятеля науки РФ, 6 заслуженных работников высшей школы РФ, 2 заслуженных учителя РФ, 18 членов общественных академий. Свыше 13,8 тысяч студентов, в том числе почти 770 студентов из 23 зарубежных стран. Иркутский государственный университет выпустил более 115 000 человек, в их числе видные ученые, педагоги, писатели, общественные деятели, имеющие международную известность.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1" y="3531968"/>
            <a:ext cx="4277849" cy="2844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90" y="3351546"/>
            <a:ext cx="3715308" cy="2507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18" y="4307305"/>
            <a:ext cx="3613809" cy="24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и цели.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74" y="1428750"/>
            <a:ext cx="11201400" cy="5537534"/>
          </a:xfrm>
        </p:spPr>
        <p:txBody>
          <a:bodyPr>
            <a:normAutofit fontScale="47500" lnSpcReduction="20000"/>
          </a:bodyPr>
          <a:lstStyle/>
          <a:p>
            <a:r>
              <a:rPr lang="ru-RU" sz="4500" b="1" i="1" dirty="0" smtClean="0"/>
              <a:t>Миссия</a:t>
            </a:r>
            <a:r>
              <a:rPr lang="ru-RU" sz="4500" dirty="0" smtClean="0"/>
              <a:t>: </a:t>
            </a:r>
            <a:r>
              <a:rPr lang="ru-RU" sz="4500" dirty="0"/>
              <a:t>Продвигать знания и обучать студентов в научно-технологических и гуманитарных сферах так, чтобы они служили своему дому и своему отечеству в мире </a:t>
            </a:r>
            <a:r>
              <a:rPr lang="ru-RU" sz="4500" dirty="0" smtClean="0"/>
              <a:t>21 </a:t>
            </a:r>
            <a:r>
              <a:rPr lang="ru-RU" sz="4500" dirty="0"/>
              <a:t>века, сохраняли и бережно использовали на благо общества уникальные природные ресурсы Байкальской Сибири, генерировали и воплощали в жизнь новые идеи, а также сочетали в себе индивидуальную ответственность и целостность личности с интеллектуальной вовлеченностью и ориентацией на большие дела</a:t>
            </a:r>
            <a:r>
              <a:rPr lang="ru-RU" sz="4500" dirty="0" smtClean="0"/>
              <a:t>.</a:t>
            </a:r>
          </a:p>
          <a:p>
            <a:r>
              <a:rPr lang="ru-RU" sz="4500" b="1" i="1" dirty="0" smtClean="0"/>
              <a:t>Цели</a:t>
            </a:r>
            <a:r>
              <a:rPr lang="ru-RU" sz="4500" dirty="0" smtClean="0"/>
              <a:t>:</a:t>
            </a:r>
          </a:p>
          <a:p>
            <a:r>
              <a:rPr lang="ru-RU" sz="4500" dirty="0" smtClean="0"/>
              <a:t>1)</a:t>
            </a:r>
            <a:r>
              <a:rPr lang="ru-RU" sz="4500" dirty="0"/>
              <a:t> Иркутский государственный университет должен упрочить лидерство как центр интеграции регионального научно-образовательного пространства и социальной консолидации регионального общества с учетом человеческого потенциала территории и уникальности ее природных ресурсов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2)</a:t>
            </a:r>
            <a:r>
              <a:rPr lang="ru-RU" sz="4500" dirty="0"/>
              <a:t> Иркутский государственный университет должен стать университетом европейского класса с большим объемом связей с российскими и международными партнерами, которые основаны на отлаженной системе процедур взаимодействия</a:t>
            </a:r>
            <a:r>
              <a:rPr lang="ru-RU" sz="4500" dirty="0" smtClean="0"/>
              <a:t>.</a:t>
            </a:r>
          </a:p>
          <a:p>
            <a:r>
              <a:rPr lang="ru-RU" sz="4500" dirty="0" smtClean="0"/>
              <a:t>3)</a:t>
            </a:r>
            <a:r>
              <a:rPr lang="ru-RU" sz="4500" dirty="0"/>
              <a:t> Иркутский государственный университет должен реализоваться как генератор специалистов, обладающих компетенциями, достаточными для обеспечения высокой производительности труда, а также адаптивности к изменяющимся экономическим и социальным условиям.</a:t>
            </a:r>
            <a:endParaRPr lang="ru-RU" sz="45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7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4" y="1"/>
            <a:ext cx="3604962" cy="4969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81" y="1"/>
            <a:ext cx="7301666" cy="4860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24" y="3237354"/>
            <a:ext cx="7844733" cy="362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020" y="18532"/>
            <a:ext cx="9601200" cy="1485900"/>
          </a:xfrm>
        </p:spPr>
        <p:txBody>
          <a:bodyPr/>
          <a:lstStyle/>
          <a:p>
            <a:r>
              <a:rPr lang="ru-RU" dirty="0" smtClean="0"/>
              <a:t>Знаменитые личности.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020" y="1428750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1" y="584890"/>
            <a:ext cx="3104147" cy="4011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96" y="400466"/>
            <a:ext cx="2960977" cy="4316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55" y="584890"/>
            <a:ext cx="4539916" cy="3404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50" y="3483346"/>
            <a:ext cx="2559689" cy="3455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8" y="3800475"/>
            <a:ext cx="4094272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2233622"/>
            <a:ext cx="8361229" cy="20982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590</TotalTime>
  <Words>463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Иркутский государственный университет</vt:lpstr>
      <vt:lpstr>История.</vt:lpstr>
      <vt:lpstr>Сегодняшние дни.</vt:lpstr>
      <vt:lpstr>Учителя и студенты.</vt:lpstr>
      <vt:lpstr>Миссия и цели.</vt:lpstr>
      <vt:lpstr>Презентация PowerPoint</vt:lpstr>
      <vt:lpstr>Знаменитые личности.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Магаданский государственный университет</dc:title>
  <dc:creator>user</dc:creator>
  <cp:lastModifiedBy>user</cp:lastModifiedBy>
  <cp:revision>17</cp:revision>
  <dcterms:created xsi:type="dcterms:W3CDTF">2018-10-09T05:35:19Z</dcterms:created>
  <dcterms:modified xsi:type="dcterms:W3CDTF">2018-10-09T15:25:54Z</dcterms:modified>
</cp:coreProperties>
</file>