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3/18/2021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80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3/18/2021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1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3/18/2021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35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3/18/2021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2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0A4771-C6EF-4B99-81F4-D30BE4E017A0}" type="datetimeFigureOut">
              <a:rPr lang="en-US" smtClean="0"/>
              <a:pPr algn="r"/>
              <a:t>3/18/2021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079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80A4771-C6EF-4B99-81F4-D30BE4E017A0}" type="datetimeFigureOut">
              <a:rPr lang="en-US" smtClean="0"/>
              <a:pPr algn="r"/>
              <a:t>3/18/2021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6012630" y="6485374"/>
            <a:ext cx="313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8"/>
              </a:rPr>
              <a:t>http://presentation-creation.ru/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424935" cy="2880320"/>
          </a:xfrm>
        </p:spPr>
        <p:txBody>
          <a:bodyPr>
            <a:normAutofit fontScale="90000"/>
          </a:bodyPr>
          <a:lstStyle/>
          <a:p>
            <a:pPr algn="ctr" latinLnBrk="1"/>
            <a:r>
              <a:rPr lang="ru-RU" sz="4800" b="1" dirty="0" smtClean="0"/>
              <a:t>Коммуникативная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/>
              <a:t>студия </a:t>
            </a:r>
            <a:br>
              <a:rPr lang="ru-RU" sz="4800" b="1" dirty="0"/>
            </a:br>
            <a:r>
              <a:rPr lang="ru-RU" sz="4800" b="1" dirty="0"/>
              <a:t>«В гостях у </a:t>
            </a:r>
            <a:r>
              <a:rPr lang="ru-RU" sz="4800" b="1" dirty="0" smtClean="0"/>
              <a:t>сказки»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35696" y="3861048"/>
            <a:ext cx="6256784" cy="19008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воспитатель </a:t>
            </a:r>
            <a:endParaRPr lang="ru-RU" b="1" i="1" dirty="0" smtClean="0"/>
          </a:p>
          <a:p>
            <a:pPr algn="ctr"/>
            <a:r>
              <a:rPr lang="ru-RU" b="1" i="1" dirty="0" smtClean="0"/>
              <a:t>подготовительной группы детей </a:t>
            </a:r>
            <a:r>
              <a:rPr lang="ru-RU" b="1" i="1" dirty="0"/>
              <a:t>с ТНР</a:t>
            </a:r>
            <a:br>
              <a:rPr lang="ru-RU" b="1" i="1" dirty="0"/>
            </a:br>
            <a:r>
              <a:rPr lang="ru-RU" b="1" i="1" dirty="0"/>
              <a:t>Родионова Н.И.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anonsiki.ru/wp-content/uploads/2019/10/tmp_20546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97222" l="1019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" y="0"/>
            <a:ext cx="2846946" cy="28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st3r1odzOJI/X1j3jWgylnI/AAAAAAAADjk/qk8PXO9VgOkFGs8lFRCkeWKAnqhMNUhwACK4BGAYYCw/s1600/img_56cad7a716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2" b="97450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35" y="4797152"/>
            <a:ext cx="2578886" cy="22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429" y="332656"/>
            <a:ext cx="6589199" cy="1280890"/>
          </a:xfrm>
        </p:spPr>
        <p:txBody>
          <a:bodyPr/>
          <a:lstStyle/>
          <a:p>
            <a:pPr algn="ctr"/>
            <a:r>
              <a:rPr lang="ru-RU" dirty="0" smtClean="0"/>
              <a:t>Цель и задачи студии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475657" y="1340768"/>
            <a:ext cx="7058744" cy="4570454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Цель: </a:t>
            </a:r>
            <a:r>
              <a:rPr lang="ru-RU" sz="2800" i="1" dirty="0" smtClean="0"/>
              <a:t>активное вовлечение родителей в творческий процесс развития театрализованной деятельности.</a:t>
            </a:r>
          </a:p>
          <a:p>
            <a:endParaRPr lang="ru-RU" sz="2800" dirty="0"/>
          </a:p>
          <a:p>
            <a:r>
              <a:rPr lang="ru-RU" sz="2800" u="sng" dirty="0" smtClean="0"/>
              <a:t>Задачи:</a:t>
            </a:r>
            <a:r>
              <a:rPr lang="ru-RU" sz="2800" dirty="0" smtClean="0"/>
              <a:t> </a:t>
            </a:r>
            <a:r>
              <a:rPr lang="ru-RU" sz="2800" i="1" dirty="0" smtClean="0"/>
              <a:t>заинтересовать родителей перспективами развития театрализованной деятельности, вовлечение их в жизнь детского сада, сделать их союзниками.</a:t>
            </a:r>
            <a:endParaRPr lang="ru-RU" sz="2800" i="1" dirty="0"/>
          </a:p>
        </p:txBody>
      </p:sp>
      <p:pic>
        <p:nvPicPr>
          <p:cNvPr id="2050" name="Picture 2" descr="https://img2.freepng.ru/20180611/gye/kisspng-theatre-golden-mask-art-acting-5b1ef642e1b024.68387707152875577892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8462" l="7333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4516115" cy="26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pic>
        <p:nvPicPr>
          <p:cNvPr id="3074" name="Picture 2" descr="https://ds04.infourok.ru/uploads/ex/124b/00084faa-72718309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85015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8064896" cy="6165304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000" i="1" dirty="0" smtClean="0">
                <a:solidFill>
                  <a:schemeClr val="tx1"/>
                </a:solidFill>
              </a:rPr>
              <a:t>Изучение возможности семьи и детского сада в контексте театрализованной деятельности;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i="1" dirty="0" smtClean="0">
                <a:solidFill>
                  <a:schemeClr val="tx1"/>
                </a:solidFill>
              </a:rPr>
              <a:t>Ознакомление родителей с идеей сотрудничества, согласованность и обсуждение мест и время проведения, оформление предметной среды;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i="1" dirty="0" smtClean="0">
                <a:solidFill>
                  <a:schemeClr val="tx1"/>
                </a:solidFill>
              </a:rPr>
              <a:t>Развитие взаимодействия семьи и сада, путем создания условий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для творческой активности детей в театрализованной деятельности и обеспечения взаимодействия с другими видами деятельности в едином педагогическом процессе;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i="1" dirty="0" smtClean="0">
                <a:solidFill>
                  <a:schemeClr val="tx1"/>
                </a:solidFill>
              </a:rPr>
              <a:t>Самостоятельная реализация творческих семейных проектов, основанная на принципах уважения, доверия, открытости всех участников процесса взаимодействия в театрализованной деятельности;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i="1" dirty="0" smtClean="0">
                <a:solidFill>
                  <a:schemeClr val="tx1"/>
                </a:solidFill>
              </a:rPr>
              <a:t>Педагогическое просвещение родителей по развитию речи через театрализованную деятельность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9673"/>
            <a:ext cx="7668344" cy="951055"/>
          </a:xfrm>
        </p:spPr>
        <p:txBody>
          <a:bodyPr/>
          <a:lstStyle/>
          <a:p>
            <a:pPr algn="ctr"/>
            <a:r>
              <a:rPr lang="ru-RU" dirty="0" smtClean="0"/>
              <a:t>Формы работы с родителями</a:t>
            </a:r>
            <a:endParaRPr lang="ru-RU" dirty="0"/>
          </a:p>
        </p:txBody>
      </p:sp>
      <p:pic>
        <p:nvPicPr>
          <p:cNvPr id="5" name="Picture 2" descr="https://img2.freepng.ru/20180611/gye/kisspng-theatre-golden-mask-art-acting-5b1ef642e1b024.68387707152875577892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8462" l="7333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610938"/>
            <a:ext cx="4516115" cy="26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6264696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Консультации. Беседы;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Совместная </a:t>
            </a:r>
            <a:r>
              <a:rPr lang="ru-RU" sz="2400" i="1" dirty="0">
                <a:solidFill>
                  <a:schemeClr val="tx1"/>
                </a:solidFill>
              </a:rPr>
              <a:t>работа по подготовке театрализованного представления</a:t>
            </a:r>
            <a:r>
              <a:rPr lang="ru-RU" sz="2400" i="1" dirty="0" smtClean="0">
                <a:solidFill>
                  <a:schemeClr val="tx1"/>
                </a:solidFill>
              </a:rPr>
              <a:t>;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Заучивание </a:t>
            </a:r>
            <a:r>
              <a:rPr lang="ru-RU" sz="2400" i="1" dirty="0">
                <a:solidFill>
                  <a:schemeClr val="tx1"/>
                </a:solidFill>
              </a:rPr>
              <a:t>ролей;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Постановка </a:t>
            </a:r>
            <a:r>
              <a:rPr lang="ru-RU" sz="2400" i="1" dirty="0">
                <a:solidFill>
                  <a:schemeClr val="tx1"/>
                </a:solidFill>
              </a:rPr>
              <a:t>театра родителей совместно с детьми</a:t>
            </a:r>
            <a:r>
              <a:rPr lang="ru-RU" sz="2400" i="1" dirty="0" smtClean="0">
                <a:solidFill>
                  <a:schemeClr val="tx1"/>
                </a:solidFill>
              </a:rPr>
              <a:t>;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Просветительская работа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Изготовление различных видов атрибутов к театрализованной деятельности;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Совместные походы в театр;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i="1" dirty="0" smtClean="0">
                <a:solidFill>
                  <a:schemeClr val="tx1"/>
                </a:solidFill>
              </a:rPr>
              <a:t>Размещение информации на страничке официального сайта ДОУ;</a:t>
            </a:r>
          </a:p>
        </p:txBody>
      </p:sp>
      <p:pic>
        <p:nvPicPr>
          <p:cNvPr id="4098" name="Picture 2" descr="https://www.pngkey.com/png/detail/710-7105909_antifaz-carnaval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98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393">
            <a:off x="7142412" y="880770"/>
            <a:ext cx="1983498" cy="21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nonsiki.ru/wp-content/uploads/2019/10/tmp_20546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7222" l="1019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" y="4044137"/>
            <a:ext cx="2846946" cy="28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ru.yandex.net/i?id=ede45961ae18436b16d520f0444e73ef-l&amp;ref=rim&amp;n=13&amp;w=900&amp;h=7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3" b="99737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257">
            <a:off x="6786310" y="269769"/>
            <a:ext cx="2355875" cy="19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59046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В процессе работы над спектаклем формируются такие качества личности, как: 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автономность, которая выражается в стремлении проявлять свое личное мнение; 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а</a:t>
            </a:r>
            <a:r>
              <a:rPr lang="ru-RU" sz="2400" i="1" dirty="0" smtClean="0">
                <a:solidFill>
                  <a:schemeClr val="tx1"/>
                </a:solidFill>
              </a:rPr>
              <a:t>ктивность, предполагающая способность владеть инициативой в общении;</a:t>
            </a:r>
          </a:p>
          <a:p>
            <a:r>
              <a:rPr lang="ru-RU" sz="2400" i="1" dirty="0">
                <a:solidFill>
                  <a:schemeClr val="tx1"/>
                </a:solidFill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</a:rPr>
              <a:t>оциальная компетентность, связанная с сопереживанием и содействием, познанием другого человека, выбором адекватных ситуации, способов общения и поведения.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6" name="Picture 4" descr="http://2.bp.blogspot.com/-st3r1odzOJI/X1j3jWgylnI/AAAAAAAADjk/qk8PXO9VgOkFGs8lFRCkeWKAnqhMNUhwACK4BGAYYCw/s1600/img_56cad7a7168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2" b="97450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17" y="4684963"/>
            <a:ext cx="2578886" cy="22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772"/>
            <a:ext cx="4005078" cy="300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7772"/>
            <a:ext cx="3132049" cy="300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38" y="3418958"/>
            <a:ext cx="2970269" cy="3277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18958"/>
            <a:ext cx="2929413" cy="3309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96" y="2348880"/>
            <a:ext cx="3507854" cy="4677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4162"/>
            <a:ext cx="3163789" cy="421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76" y="0"/>
            <a:ext cx="4567493" cy="3425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1" y="118322"/>
            <a:ext cx="2391731" cy="318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70" y="160338"/>
            <a:ext cx="2480526" cy="356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338"/>
            <a:ext cx="2591271" cy="356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2" descr="https://apf.mail.ru/cgi-bin/readmsg?id=16160558850453926869;0;2&amp;exif=1&amp;full=1&amp;x-email=butakova.s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74886"/>
            <a:ext cx="4519042" cy="2625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714928" cy="38130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предоставленное внимание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825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90b8295e9052805e52cb40cc4f14af99ee3d4a"/>
</p:tagLst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234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Легкий дым</vt:lpstr>
      <vt:lpstr>Коммуникативная  студия  «В гостях у сказки» </vt:lpstr>
      <vt:lpstr>Цель и задачи студии</vt:lpstr>
      <vt:lpstr>Этапы работы</vt:lpstr>
      <vt:lpstr>Формы работы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предоставленное внимание</vt:lpstr>
    </vt:vector>
  </TitlesOfParts>
  <Manager/>
  <Company/>
  <LinksUpToDate>false</LinksUpToDate>
  <SharedDoc>false</SharedDoc>
  <HyperlinkBase>http://presentation-creation.ru/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русском языке</dc:title>
  <dc:creator/>
  <cp:keywords/>
  <dc:description>Презентация с сайта http://presentation-creation.ru</dc:description>
  <cp:lastModifiedBy/>
  <cp:revision>1</cp:revision>
  <dcterms:created xsi:type="dcterms:W3CDTF">2016-09-05T16:37:40Z</dcterms:created>
  <dcterms:modified xsi:type="dcterms:W3CDTF">2021-03-18T08:29:03Z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