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1761" y="2813608"/>
            <a:ext cx="7766936" cy="1646302"/>
          </a:xfrm>
        </p:spPr>
        <p:txBody>
          <a:bodyPr/>
          <a:lstStyle/>
          <a:p>
            <a:r>
              <a:rPr lang="ru-RU" sz="3600" u="sng" dirty="0"/>
              <a:t>Речевые игры и упражнения, как метод преодоления коммуникативной </a:t>
            </a:r>
            <a:r>
              <a:rPr lang="ru-RU" sz="3600" u="sng" dirty="0" err="1"/>
              <a:t>дезадаптации</a:t>
            </a:r>
            <a:r>
              <a:rPr lang="ru-RU" sz="3600" u="sng" dirty="0"/>
              <a:t> у дошкольников с нарушениями речевого развития.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1" y="3020231"/>
            <a:ext cx="2505389" cy="3340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81180" y="5515536"/>
            <a:ext cx="331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МБДОУ детсад №40 г</a:t>
            </a:r>
            <a:r>
              <a:rPr lang="ru-RU" sz="1600" dirty="0" smtClean="0"/>
              <a:t>. Иркутска</a:t>
            </a:r>
            <a:endParaRPr lang="ru-RU" sz="1600" dirty="0"/>
          </a:p>
          <a:p>
            <a:r>
              <a:rPr lang="ru-RU" sz="1600" dirty="0"/>
              <a:t>Воспитатель Родионова Н.И.</a:t>
            </a:r>
          </a:p>
        </p:txBody>
      </p:sp>
    </p:spTree>
    <p:extLst>
      <p:ext uri="{BB962C8B-B14F-4D97-AF65-F5344CB8AC3E}">
        <p14:creationId xmlns:p14="http://schemas.microsoft.com/office/powerpoint/2010/main" val="2125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9461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 smtClean="0"/>
              <a:t>Нарушение </a:t>
            </a:r>
            <a:r>
              <a:rPr lang="ru-RU" sz="2800" b="1" i="1" dirty="0"/>
              <a:t>речевого развития это, прежде всего нарушение общения. Отклонения в развитии речи отражаются на формировании всей жизни ребенка. Совместные со сверстниками и взрослыми речевые игры и упражнения оказывают благоприятное воздействие на развитие ребенка, обеспечивают коррекцию нарушений коммуникативной сферы.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0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Принцип подбора речевых игр и упражнений.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522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100" b="1" i="1" u="sng" dirty="0"/>
              <a:t>1.Подготовительные упражнения, игры</a:t>
            </a:r>
            <a:r>
              <a:rPr lang="ru-RU" sz="3100" b="1" i="1" u="sng" dirty="0" smtClean="0"/>
              <a:t>.</a:t>
            </a:r>
            <a:endParaRPr lang="ru-RU" sz="31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100" i="1" dirty="0" smtClean="0"/>
              <a:t>Развитие </a:t>
            </a:r>
            <a:r>
              <a:rPr lang="ru-RU" sz="3100" i="1" dirty="0"/>
              <a:t>речевого внимания</a:t>
            </a:r>
            <a:r>
              <a:rPr lang="ru-RU" sz="3100" i="1" dirty="0" smtClean="0"/>
              <a:t>.</a:t>
            </a:r>
            <a:endParaRPr lang="ru-RU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100" i="1" dirty="0" smtClean="0"/>
              <a:t>Развитие </a:t>
            </a:r>
            <a:r>
              <a:rPr lang="ru-RU" sz="3100" i="1" dirty="0"/>
              <a:t>речевого слуха.</a:t>
            </a:r>
            <a:endParaRPr lang="ru-RU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100" i="1" dirty="0" smtClean="0"/>
              <a:t>Развитие </a:t>
            </a:r>
            <a:r>
              <a:rPr lang="ru-RU" sz="3100" i="1" dirty="0"/>
              <a:t>фонематического слуха.</a:t>
            </a:r>
            <a:endParaRPr lang="ru-RU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100" i="1" dirty="0" smtClean="0"/>
              <a:t>Развитие </a:t>
            </a:r>
            <a:r>
              <a:rPr lang="ru-RU" sz="3100" i="1" dirty="0"/>
              <a:t>артикуляционной моторики.</a:t>
            </a:r>
            <a:endParaRPr lang="ru-RU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100" i="1" dirty="0" smtClean="0"/>
              <a:t>Развитие </a:t>
            </a:r>
            <a:r>
              <a:rPr lang="ru-RU" sz="3100" i="1" dirty="0"/>
              <a:t>физиологического дыхания.</a:t>
            </a:r>
            <a:endParaRPr lang="ru-RU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100" i="1" dirty="0" smtClean="0"/>
              <a:t>Развитие </a:t>
            </a:r>
            <a:r>
              <a:rPr lang="ru-RU" sz="3100" i="1" dirty="0"/>
              <a:t>речевого дыхания.</a:t>
            </a:r>
            <a:endParaRPr lang="ru-RU" sz="31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100" i="1" dirty="0" smtClean="0"/>
              <a:t>Развитие </a:t>
            </a:r>
            <a:r>
              <a:rPr lang="ru-RU" sz="3100" i="1" dirty="0"/>
              <a:t>голоса</a:t>
            </a:r>
            <a:r>
              <a:rPr lang="ru-RU" sz="3100" i="1" dirty="0" smtClean="0"/>
              <a:t>.</a:t>
            </a:r>
            <a:r>
              <a:rPr lang="ru-RU" sz="3100" i="1" dirty="0"/>
              <a:t> </a:t>
            </a:r>
            <a:endParaRPr lang="ru-RU" sz="31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3100" b="1" i="1" u="sng" dirty="0" smtClean="0"/>
              <a:t>2</a:t>
            </a:r>
            <a:r>
              <a:rPr lang="ru-RU" sz="3100" b="1" i="1" u="sng" dirty="0"/>
              <a:t>. Игры для формирования произношения</a:t>
            </a:r>
            <a:r>
              <a:rPr lang="ru-RU" sz="3100" b="1" i="1" u="sng" dirty="0" smtClean="0"/>
              <a:t>.</a:t>
            </a:r>
            <a:r>
              <a:rPr lang="ru-RU" sz="3100" b="1" i="1" u="sng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b="1" i="1" u="sng" dirty="0"/>
              <a:t>3.Потешки, </a:t>
            </a:r>
            <a:r>
              <a:rPr lang="ru-RU" sz="3100" b="1" i="1" u="sng" dirty="0" err="1"/>
              <a:t>чистоговорки</a:t>
            </a:r>
            <a:r>
              <a:rPr lang="ru-RU" sz="3100" b="1" i="1" u="sng" dirty="0"/>
              <a:t>, считалки.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100" b="1" i="1" u="sng" dirty="0"/>
              <a:t>4.Загадки.</a:t>
            </a: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9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«У ребенка есть страсть к игре, надо ее </a:t>
            </a:r>
            <a:r>
              <a:rPr lang="ru-RU" sz="3200" i="1" dirty="0" smtClean="0"/>
              <a:t>удовлетворять.</a:t>
            </a:r>
            <a:r>
              <a:rPr lang="ru-RU" sz="3200" dirty="0"/>
              <a:t> </a:t>
            </a:r>
            <a:r>
              <a:rPr lang="ru-RU" sz="3200" i="1" dirty="0" smtClean="0"/>
              <a:t>Надо </a:t>
            </a:r>
            <a:r>
              <a:rPr lang="ru-RU" sz="3200" i="1" dirty="0"/>
              <a:t>не только дать ему время поиграть, но надо пропитать этой игрой всю его жизнь».</a:t>
            </a:r>
            <a:endParaRPr lang="ru-RU" sz="3200" dirty="0"/>
          </a:p>
          <a:p>
            <a:pPr marL="0" indent="0" algn="r">
              <a:buNone/>
            </a:pPr>
            <a:r>
              <a:rPr lang="ru-RU" sz="3200" i="1" dirty="0"/>
              <a:t>А. С. Макаренко.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32101"/>
            <a:ext cx="3843867" cy="288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1" y="3517900"/>
            <a:ext cx="3953933" cy="296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74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146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Trebuchet MS</vt:lpstr>
      <vt:lpstr>Wingdings</vt:lpstr>
      <vt:lpstr>Wingdings 3</vt:lpstr>
      <vt:lpstr>Грань</vt:lpstr>
      <vt:lpstr>Речевые игры и упражнения, как метод преодоления коммуникативной дезадаптации у дошкольников с нарушениями речевого развития. </vt:lpstr>
      <vt:lpstr>Актуальность</vt:lpstr>
      <vt:lpstr>Принцип подбора речевых игр и упражнений.  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Речевые игры и упражнения, как метод преодоления коммуникативной дезадаптации у дошкольников с нарушениями речевого развития.</dc:title>
  <dc:creator>user</dc:creator>
  <cp:lastModifiedBy>user</cp:lastModifiedBy>
  <cp:revision>2</cp:revision>
  <dcterms:created xsi:type="dcterms:W3CDTF">2019-10-08T12:39:37Z</dcterms:created>
  <dcterms:modified xsi:type="dcterms:W3CDTF">2019-10-08T12:56:50Z</dcterms:modified>
</cp:coreProperties>
</file>