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1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19.pn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13" Type="http://schemas.openxmlformats.org/officeDocument/2006/relationships/image" Target="../media/image3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8.png"/><Relationship Id="rId12" Type="http://schemas.openxmlformats.org/officeDocument/2006/relationships/image" Target="../media/image9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gif"/><Relationship Id="rId4" Type="http://schemas.openxmlformats.org/officeDocument/2006/relationships/image" Target="../media/image25.gif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egas-publishing.com.ua/image/cache/catalog/8myr-detstva/chukovskiy-muha-cokotuha/ru-386x526.jpg.pagespeed.ce.wkcWThHKvX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994"/>
            <a:ext cx="2360742" cy="297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bookdk.com/super/300/80/97858967650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572" y="-14002"/>
            <a:ext cx="2209428" cy="298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3.bp.blogspot.com/-vmQX2qRvXe8/Viy1gZlY22I/AAAAAAAADHc/uLAGblk33zg/s1600/97857833145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93190"/>
            <a:ext cx="2360741" cy="296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bookin.org.ru/book/5936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572" y="3893190"/>
            <a:ext cx="223253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booksiti.net.ru/books/11610525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921198"/>
            <a:ext cx="2448272" cy="293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0890" y="260646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ВИКТОРИНА ПО   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СКАЗКАМ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КОРНЕЯ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ИВАНОВИЧА 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ЧУКОВСКОГО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ДЛЯ МАЛЫШЕЙ.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4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320384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этой книжке именины,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 было там гостей.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на этих именинах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Появился вдруг злодей.</a:t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9504" y="306880"/>
            <a:ext cx="3060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хотел убить хозяйку,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Чуть её не погубил.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 коварному злодею</a:t>
            </a:r>
            <a:b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Кто-то голову срубил</a:t>
            </a:r>
            <a:endParaRPr lang="ru-RU" dirty="0"/>
          </a:p>
        </p:txBody>
      </p:sp>
      <p:pic>
        <p:nvPicPr>
          <p:cNvPr id="1026" name="Picture 2" descr="http://forkidsandmum.ru/pictures/10106060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647296"/>
            <a:ext cx="6667500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муха-цокотух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3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48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8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3870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Всех на свете он добрей.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Лечит он больных зверей.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однажды бегемота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Выручил он из болота</a:t>
            </a:r>
          </a:p>
        </p:txBody>
      </p:sp>
      <p:pic>
        <p:nvPicPr>
          <p:cNvPr id="2050" name="Picture 2" descr="http://www.char.ru/books/10843525_Ajbolit_Kolodec_skazok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584088"/>
            <a:ext cx="5904656" cy="518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айболи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25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5902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Убежали от грязнули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Чашки, ложки и кастрюли.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Ищет их она, зовёт,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в дороге слёзы льёт.</a:t>
            </a:r>
          </a:p>
        </p:txBody>
      </p:sp>
      <p:pic>
        <p:nvPicPr>
          <p:cNvPr id="3074" name="Picture 2" descr="http://forkidsandmum.ru/pictures/10106059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1905000"/>
            <a:ext cx="6451476" cy="4792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федор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4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45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муха" descr="http://mtdata.ru/u14/group1853/5bab90a2fe5901df78ae07954ed6d67e-0/__logo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86025">
            <a:off x="2728911" y="3695939"/>
            <a:ext cx="3508648" cy="350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кувшин" descr="http://www.gorshki.name/img/norm/335_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73" y="441575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чашка" descr="http://abload.de/img/fincan_png_nisanboardunskm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9953"/>
            <a:ext cx="2088231" cy="14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чайник" descr="http://1.bp.blogspot.com/-C54Gy2M_G3I/T2o2Kmtx8gI/AAAAAAAAAqo/3suUMA8hzNo/s1600/77053577_large_0_64f8e_d043468a_orig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7" y="188640"/>
            <a:ext cx="1827930" cy="145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самовар" descr="http://www.playcast.ru/uploads/2015/04/17/13200442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288" y="179953"/>
            <a:ext cx="1810264" cy="252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beesona.ru/upload/691/d51c2c8bbb12f00993c08f3b69209fee.jp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11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что купила мух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5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13 0.03148 L 0.28247 -0.33681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-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муха" descr="http://www.playing-field.ru/img/2015/051816/37152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6632"/>
            <a:ext cx="2521745" cy="304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жук" descr="http://bookre.org/loader/img.php?fbimg=70152_i_0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6592" y="1412776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пчела" descr="http://bookre.org/loader/img.php?fbimg=70152_i_00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846083"/>
            <a:ext cx="38100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бочка" descr="http://gifok.net/images/2015/10/09/Butterflies_3_125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681" y="1640564"/>
            <a:ext cx="2323319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мар" descr="http://clipartmania.ru/uploads/gallery/main/100/butterfly-216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999" y="4183876"/>
            <a:ext cx="2539824" cy="26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цветы" descr="http://www.playcast.ru/uploads/2015/09/10/15019652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620688" y="0"/>
            <a:ext cx="11017224" cy="691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кто спас мух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2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2283 -0.4201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-2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3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3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айболит" descr="http://www.playcast.ru/uploads/2015/06/21/14054306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728" y="-303204"/>
            <a:ext cx="154396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федора" descr="https://fs00.infourok.ru/images/doc/265/270792/hello_html_70e40f23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5" y="1628800"/>
            <a:ext cx="1875909" cy="18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грязнуля" descr="https://img-fotki.yandex.ru/get/97268/65387414.bbd/0_184fd8_f386a80a_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881" y="3288685"/>
            <a:ext cx="1584176" cy="167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медвежата" descr="http://cdn-nus-1.pinme.ru/tumb/600/photo/cb/e412/cbe4120fbe436c613fe048d628bdd16f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127" y="5260109"/>
            <a:ext cx="1152127" cy="15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медвежата" descr="http://cdn-nus-1.pinme.ru/tumb/600/photo/cb/e412/cbe4120fbe436c613fe048d628bdd16f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17" y="4941168"/>
            <a:ext cx="1152127" cy="159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чемодан" descr="http://mintnosorog.narod.ru/aptechka.gif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5421226"/>
            <a:ext cx="1350422" cy="108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посуда" descr="http://photoshopia.ru/clipart/data/558/1442775218116_photoshopia_ru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3747941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солнышко" descr="http://jpegshare.net/images/cb/71/cb718697bd14a17822f9610936d6afcc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1446" y="194606"/>
            <a:ext cx="1776164" cy="145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одеяло" descr="http://dtraduga.by/images/raznoe/od_pr1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0929" y="2104374"/>
            <a:ext cx="2364866" cy="12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чей предме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4-конечная звезда 2"/>
          <p:cNvSpPr/>
          <p:nvPr/>
        </p:nvSpPr>
        <p:spPr>
          <a:xfrm>
            <a:off x="3815916" y="308906"/>
            <a:ext cx="180020" cy="239774"/>
          </a:xfrm>
          <a:prstGeom prst="star4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смайлик" descr="https://content.foto.my.mail.ru/mail/anatoliy_melnik/_animated/i-2863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212" y="138368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9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22222E-6 L 0.50399 -0.6930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91" y="-3465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96296E-6 L 0.54167 -0.73611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53906 0.74375 " pathEditMode="relative" rAng="0" ptsTypes="AA">
                                      <p:cBhvr>
                                        <p:cTn id="18" dur="28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4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44444E-6 L 0.62518 0.25162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50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037E-7 L 0.53055 -0.1960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28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0"/>
                  </p:tgtEl>
                </p:cond>
              </p:nextCondLst>
            </p:seq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</TotalTime>
  <Words>37</Words>
  <Application>Microsoft Office PowerPoint</Application>
  <PresentationFormat>Экран (4:3)</PresentationFormat>
  <Paragraphs>10</Paragraphs>
  <Slides>7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Долгих Глеб</dc:creator>
  <cp:lastModifiedBy>Долгих Глеб</cp:lastModifiedBy>
  <cp:revision>27</cp:revision>
  <dcterms:created xsi:type="dcterms:W3CDTF">2017-03-25T18:50:36Z</dcterms:created>
  <dcterms:modified xsi:type="dcterms:W3CDTF">2017-12-16T19:25:44Z</dcterms:modified>
</cp:coreProperties>
</file>