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6" r:id="rId7"/>
    <p:sldId id="270" r:id="rId8"/>
    <p:sldId id="268" r:id="rId9"/>
    <p:sldId id="276" r:id="rId10"/>
    <p:sldId id="265" r:id="rId11"/>
    <p:sldId id="263" r:id="rId12"/>
    <p:sldId id="274" r:id="rId13"/>
    <p:sldId id="262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СКОРОДУМОВА ОЛЬГА ГЕННАДЬЕВНА</a:t>
            </a:r>
            <a:b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458200" cy="37338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детей младшего дошкольного возраста с помощью умного песка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\Desktop\МОЕ МО2\Polish_20210325_091932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953000" cy="63246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67400" y="1143000"/>
            <a:ext cx="2743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«Ловкие пальчики».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игра способствует развитию мелкой моторики рук. Пальцы ходят по песку, «прыгают», «играют на пианино», выполняют зигзагообразные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МОЕ МО2\Polish_20210325_091813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599"/>
            <a:ext cx="4343399" cy="640080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 flipH="1">
            <a:off x="5105400" y="609600"/>
            <a:ext cx="3352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«Чьи следы».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интересом оставляют отпечатки разных предметов на влажном песке. При этом они лучше запоминают названия геометрических фигур (круг, квадрат, треугольник и т.д.) и величину (большой, маленький, средний).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МОЕ МО2\IMG_20210316_16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029200" cy="58674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867400" y="914400"/>
            <a:ext cx="2743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«Песочные прятки»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хотят поиграть с тобой в песочные прятки. Выбери понравившиеся тебе игрушки. Ты закроешь глаза, а они спрячутся в песок, а после того как я скажу: «Открываются глаза, начинается игра», ты должен их найти в песке. Ты можешь раскапывать пальчиками, использовать палочки.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\Desktop\МОЕ МО2\Polish_20210325_091647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800600" cy="6400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10200" y="12954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Песок - это уникальный природный материал, таящий в себе огромный потенциал для всестороннего развития ребёнка.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28800"/>
            <a:ext cx="8686800" cy="2667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pester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3810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с песком - одна из форм естественной деятельности детей.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доставляет удовольствие детям. Это необычная техника, благодаря которой ребенок строит собственный мир в миниатюре из песка и небольших фигурок. При этом ребенок выражает на песке то, что спонтанно возникает у нее в сознании.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мир на песке, ребенок чувствует себя волшебником, она не боится что-то менять, ломать старое или строить новое.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не только интересные но и полезны.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мелкая моторика пальцев рук при манипуляциях с мелкими предметами, фигурами, песком.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творчество, фантазия, когда ребенок придумывает целый мир на песке.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азвивается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речь, потому что часто игра сопровождается комментариями, историями, диалогами.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Песок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\Desktop\МОЕ МО2\IMG_20210325_17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90999" cy="5029200"/>
          </a:xfrm>
          <a:prstGeom prst="rect">
            <a:avLst/>
          </a:prstGeom>
          <a:noFill/>
        </p:spPr>
      </p:pic>
      <p:pic>
        <p:nvPicPr>
          <p:cNvPr id="19459" name="Picture 3" descr="C:\Users\Админ\Desktop\МОЕ МО2\IMG_20210325_173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419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  я вам предлагаю изготовить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Умный песок своими руками. Нам понадобиться соль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гуашь и емкость для смешивания. Соль окрашиваем гуашью и просушиваем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есть комочки можно просеять. Это будет рассыпчатый песок.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 пластичного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песка нам понадобиться обычный песок клей прозрачный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гуашь. Второй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вариант взять крахмал и бальзам для волос..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уже видите для создания  Умного не требуется много усилий и времени.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дмин\Desktop\5bfe0da5ede666de1a277a0a301626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153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Desktop\МОЕ МО2\Polish_20210325_092211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150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00800" y="914400"/>
            <a:ext cx="2133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Вот дети рисуют  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обычном</a:t>
            </a:r>
            <a:r>
              <a:rPr lang="ru-RU" i="1" dirty="0" smtClean="0"/>
              <a:t> столе, свои мечты и </a:t>
            </a:r>
            <a:r>
              <a:rPr lang="ru-RU" i="1" dirty="0" smtClean="0"/>
              <a:t>желания!!!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дмин\Desktop\МОЕ МО2\Polish_20210325_092508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799"/>
            <a:ext cx="5638800" cy="6172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0" y="533400"/>
            <a:ext cx="2667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здесь у детей готовые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заготовки: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картинки сверху обычный клей. Дети посыпают цветной солью. Можно сыпать струйкой, можно насыпать горстку и разровнять ее пальцем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Desktop\МОЕ МО2\Polish_20210325_09234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457200"/>
            <a:ext cx="4876799" cy="6096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38800" y="685800"/>
            <a:ext cx="2667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«Здравствуй, песок!»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Дотрагивается до песка поочередно пальцами одной, потом второй руки, затем всеми пальцами одновременно, легко/с напряжением сжимает кулачки с песком, затем медленно опускает их в песочницу, дотрагивается до песка всей ладошкой — внутренней, затем тыльной стороной, перетирает песок между пальцами, ладонями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дмин\Desktop\работа детский сад\МОЕ МО2\Polish_20210325_09323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1" y="304801"/>
            <a:ext cx="4160519" cy="62484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800600" y="533400"/>
            <a:ext cx="350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«Автогонщик»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Проведите на влажном песке извилистую линию. Для маленькой машинки она станет настоящей автотрассой. Можно на трассе поставить флажки (палочки), которые вовремя гонки постараться не сбить.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324600" y="4191000"/>
            <a:ext cx="2438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«Пекарня».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ребенку испечь «пирожки», «торты», «пироги» разного размера и формы.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409</Words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СКОРОДУМОВА ОЛЬГА ГЕННАДЬЕВНА  </vt:lpstr>
      <vt:lpstr>Слайд 2</vt:lpstr>
      <vt:lpstr>Слайд 3</vt:lpstr>
      <vt:lpstr>Песок своими руками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СКОРОДУМОВА ОЛЬГА ГЕННАДЬЕВНА Воспитатель МБДОУ  43 г. Иркутска  </dc:title>
  <dc:creator>Владимир</dc:creator>
  <cp:lastModifiedBy>Админ</cp:lastModifiedBy>
  <cp:revision>4</cp:revision>
  <dcterms:created xsi:type="dcterms:W3CDTF">2021-03-27T10:48:05Z</dcterms:created>
  <dcterms:modified xsi:type="dcterms:W3CDTF">2021-05-14T01:51:23Z</dcterms:modified>
</cp:coreProperties>
</file>