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2597F-1A6A-49A8-8F62-7DCA4C297416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89368-44E0-4663-A3EF-ACA0FF5A417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89368-44E0-4663-A3EF-ACA0FF5A417A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wnloads\&#1069;&#1074;&#1077;&#1085;&#1082;&#1080;&#1081;&#1089;&#1082;&#1080;&#1077;%20&#1087;&#1077;&#1089;&#1085;&#1080;%20-%20&#1044;&#1103;&#1083;&#1072;&#1085;%20&#1044;&#1103;.mp3" TargetMode="Externa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857496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«Традиции ЭВЕНКОВ»</a:t>
            </a:r>
            <a:br>
              <a:rPr lang="ru-RU" sz="6000" dirty="0" smtClean="0"/>
            </a:b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5929330"/>
            <a:ext cx="7854696" cy="50006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Интегрированное познавательное занятие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696510059_gas-kvas-com-p-kartinki-los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4124209" cy="2631815"/>
          </a:xfrm>
          <a:prstGeom prst="rect">
            <a:avLst/>
          </a:prstGeom>
        </p:spPr>
      </p:pic>
      <p:pic>
        <p:nvPicPr>
          <p:cNvPr id="10" name="Рисунок 9" descr="1666365894_56-mykaleidoscope-ru-p-barguzinskii-sobol-vkontakte-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14290"/>
            <a:ext cx="4357418" cy="2901314"/>
          </a:xfrm>
          <a:prstGeom prst="rect">
            <a:avLst/>
          </a:prstGeom>
        </p:spPr>
      </p:pic>
      <p:pic>
        <p:nvPicPr>
          <p:cNvPr id="11" name="Рисунок 10" descr="1681779547_priroda-club-p-baikalo-lenskii-zapovednik-pinterest-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1670" y="4634512"/>
            <a:ext cx="3557580" cy="2223488"/>
          </a:xfrm>
          <a:prstGeom prst="rect">
            <a:avLst/>
          </a:prstGeom>
        </p:spPr>
      </p:pic>
      <p:pic>
        <p:nvPicPr>
          <p:cNvPr id="8" name="Содержимое 7" descr="i585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5286380" y="3214686"/>
            <a:ext cx="3714744" cy="2512482"/>
          </a:xfrm>
        </p:spPr>
      </p:pic>
      <p:pic>
        <p:nvPicPr>
          <p:cNvPr id="7" name="Содержимое 6" descr="d180d18bd181d18c-1.jpg"/>
          <p:cNvPicPr>
            <a:picLocks noGrp="1" noChangeAspect="1"/>
          </p:cNvPicPr>
          <p:nvPr>
            <p:ph sz="quarter" idx="2"/>
          </p:nvPr>
        </p:nvPicPr>
        <p:blipFill>
          <a:blip r:embed="rId6" cstate="print"/>
          <a:stretch>
            <a:fillRect/>
          </a:stretch>
        </p:blipFill>
        <p:spPr>
          <a:xfrm>
            <a:off x="285720" y="2928934"/>
            <a:ext cx="3121152" cy="23408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3244c9ea-109e-4a98-94bd-473b94e4754a_png_800x600_x-False_q8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3714752"/>
            <a:ext cx="4038600" cy="2692400"/>
          </a:xfrm>
        </p:spPr>
      </p:pic>
      <p:pic>
        <p:nvPicPr>
          <p:cNvPr id="6" name="Содержимое 5" descr="TASS_230442-pic4_zoom-1500x1500-115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3929066"/>
            <a:ext cx="4292526" cy="2415262"/>
          </a:xfrm>
        </p:spPr>
      </p:pic>
      <p:pic>
        <p:nvPicPr>
          <p:cNvPr id="7" name="Рисунок 6" descr="dsc_44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57166"/>
            <a:ext cx="4679041" cy="3122751"/>
          </a:xfrm>
          <a:prstGeom prst="rect">
            <a:avLst/>
          </a:prstGeom>
        </p:spPr>
      </p:pic>
      <p:pic>
        <p:nvPicPr>
          <p:cNvPr id="8" name="Рисунок 7" descr="481328-russkie-narodnye-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500042"/>
            <a:ext cx="4143372" cy="276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83143735_turizm-pibig-info-p-evenki-ribolovstvo-turizm-instagram-6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3" y="3500438"/>
            <a:ext cx="4393437" cy="3000396"/>
          </a:xfrm>
        </p:spPr>
      </p:pic>
      <p:pic>
        <p:nvPicPr>
          <p:cNvPr id="5" name="Рисунок 4" descr="30fc66f85e01ae55f640d9489f7719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500438"/>
            <a:ext cx="4000496" cy="2999435"/>
          </a:xfrm>
          <a:prstGeom prst="rect">
            <a:avLst/>
          </a:prstGeom>
        </p:spPr>
      </p:pic>
      <p:pic>
        <p:nvPicPr>
          <p:cNvPr id="6" name="Рисунок 5" descr="18d27736e3de0fec384fba73a147709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642918"/>
            <a:ext cx="6912956" cy="2327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7ccf3d4739efb92e9850dab845ca5f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857232"/>
            <a:ext cx="8032851" cy="5357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ale_1200 (2).jpg"/>
          <p:cNvPicPr>
            <a:picLocks noGrp="1" noChangeAspect="1"/>
          </p:cNvPicPr>
          <p:nvPr>
            <p:ph idx="1"/>
          </p:nvPr>
        </p:nvPicPr>
        <p:blipFill>
          <a:blip r:embed="rId2"/>
          <a:srcRect t="324" r="45660"/>
          <a:stretch>
            <a:fillRect/>
          </a:stretch>
        </p:blipFill>
        <p:spPr>
          <a:xfrm>
            <a:off x="214282" y="3214686"/>
            <a:ext cx="4471990" cy="3413135"/>
          </a:xfrm>
        </p:spPr>
      </p:pic>
      <p:pic>
        <p:nvPicPr>
          <p:cNvPr id="5" name="Рисунок 4" descr="85829919-uzory-evenkov-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3000372"/>
            <a:ext cx="3581946" cy="3704962"/>
          </a:xfrm>
          <a:prstGeom prst="rect">
            <a:avLst/>
          </a:prstGeom>
        </p:spPr>
      </p:pic>
      <p:pic>
        <p:nvPicPr>
          <p:cNvPr id="6" name="Рисунок 5" descr="scale_12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124968"/>
            <a:ext cx="3929090" cy="2946818"/>
          </a:xfrm>
          <a:prstGeom prst="rect">
            <a:avLst/>
          </a:prstGeom>
        </p:spPr>
      </p:pic>
      <p:pic>
        <p:nvPicPr>
          <p:cNvPr id="7" name="Рисунок 6" descr="Эвенкийский кумалан_Мех,шитье.d-50см.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7818" y="142852"/>
            <a:ext cx="2928958" cy="2760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en_olenevoda_tuxard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14282" y="3286124"/>
            <a:ext cx="4931148" cy="3286148"/>
          </a:xfrm>
        </p:spPr>
      </p:pic>
      <p:pic>
        <p:nvPicPr>
          <p:cNvPr id="5" name="Рисунок 4" descr="18311-image_url-22e36bf285a22bae16c071272470356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4244" y="142853"/>
            <a:ext cx="4744561" cy="3143272"/>
          </a:xfrm>
          <a:prstGeom prst="rect">
            <a:avLst/>
          </a:prstGeom>
        </p:spPr>
      </p:pic>
      <p:pic>
        <p:nvPicPr>
          <p:cNvPr id="6" name="Рисунок 5" descr="eb5cf112f1cb3e31cf91bf076faae21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428604"/>
            <a:ext cx="3657600" cy="2438400"/>
          </a:xfrm>
          <a:prstGeom prst="rect">
            <a:avLst/>
          </a:prstGeom>
        </p:spPr>
      </p:pic>
      <p:pic>
        <p:nvPicPr>
          <p:cNvPr id="7" name="Рисунок 6" descr="e5f4fa404987ec517697c9079dbf4751.jpg"/>
          <p:cNvPicPr>
            <a:picLocks noChangeAspect="1"/>
          </p:cNvPicPr>
          <p:nvPr/>
        </p:nvPicPr>
        <p:blipFill>
          <a:blip r:embed="rId7" cstate="print"/>
          <a:srcRect t="-391" r="23437" b="19531"/>
          <a:stretch>
            <a:fillRect/>
          </a:stretch>
        </p:blipFill>
        <p:spPr>
          <a:xfrm>
            <a:off x="5214942" y="3786190"/>
            <a:ext cx="3754102" cy="2643206"/>
          </a:xfrm>
          <a:prstGeom prst="rect">
            <a:avLst/>
          </a:prstGeom>
        </p:spPr>
      </p:pic>
      <p:pic>
        <p:nvPicPr>
          <p:cNvPr id="8" name="Эвенкийские песни - Дялан Д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7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15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368" y="327061"/>
            <a:ext cx="8722350" cy="61023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осс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1938" y="785794"/>
            <a:ext cx="8999256" cy="52530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ale_1200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-24"/>
            <a:ext cx="6858048" cy="68580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karta-ozera-bayka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63345" y="27114"/>
            <a:ext cx="5680489" cy="68308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6c4030201ecd6c78af5ff4c8b1ea6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857628"/>
            <a:ext cx="3929090" cy="2619393"/>
          </a:xfrm>
          <a:prstGeom prst="rect">
            <a:avLst/>
          </a:prstGeom>
        </p:spPr>
      </p:pic>
      <p:pic>
        <p:nvPicPr>
          <p:cNvPr id="6" name="Рисунок 5" descr="7fa8989d7b5be499e73c35952b5d657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142852"/>
            <a:ext cx="5070736" cy="3460248"/>
          </a:xfrm>
          <a:prstGeom prst="rect">
            <a:avLst/>
          </a:prstGeom>
        </p:spPr>
      </p:pic>
      <p:pic>
        <p:nvPicPr>
          <p:cNvPr id="4" name="Содержимое 3" descr="1682586043_chudo-prirody-com-p-nerpi-baikalskie-foto-26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643438" y="3714752"/>
            <a:ext cx="4357718" cy="29177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e0e51662ac3193cfdcd0df9069353ed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1" y="285729"/>
            <a:ext cx="4196582" cy="3071834"/>
          </a:xfrm>
        </p:spPr>
      </p:pic>
      <p:pic>
        <p:nvPicPr>
          <p:cNvPr id="5" name="Рисунок 4" descr="3c4e633aa6998d42ebb09c19740cc32d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571876"/>
            <a:ext cx="4071966" cy="2739829"/>
          </a:xfrm>
          <a:prstGeom prst="rect">
            <a:avLst/>
          </a:prstGeom>
        </p:spPr>
      </p:pic>
      <p:pic>
        <p:nvPicPr>
          <p:cNvPr id="6" name="Рисунок 5" descr="02dfe87fbde63fdd8507a76957ae341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00306"/>
            <a:ext cx="4572000" cy="2428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olomyanka_baykalskaya_25_11053936-e153923749214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071678"/>
            <a:ext cx="5109248" cy="4389437"/>
          </a:xfrm>
        </p:spPr>
      </p:pic>
      <p:pic>
        <p:nvPicPr>
          <p:cNvPr id="5" name="Рисунок 4" descr="tainstvennaja-ryba-bajkala-kotoroj-ochen-mnogo-no-ee-nikto-ne-lovi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142852"/>
            <a:ext cx="5000628" cy="3292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95408642_animals-pibig-info-p-baikalskaya-chaika-i-baklan-pinterest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2288" y="0"/>
            <a:ext cx="5641712" cy="3767674"/>
          </a:xfrm>
          <a:prstGeom prst="rect">
            <a:avLst/>
          </a:prstGeom>
        </p:spPr>
      </p:pic>
      <p:pic>
        <p:nvPicPr>
          <p:cNvPr id="4" name="Содержимое 3" descr="59155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3" y="3260782"/>
            <a:ext cx="5072097" cy="33765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5">
      <a:dk1>
        <a:sysClr val="windowText" lastClr="000000"/>
      </a:dk1>
      <a:lt1>
        <a:srgbClr val="CBCB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102</TotalTime>
  <Words>8</Words>
  <PresentationFormat>Экран (4:3)</PresentationFormat>
  <Paragraphs>3</Paragraphs>
  <Slides>15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«Традиции ЭВЕНКОВ»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«Традиции ЭВЕНКОВ» </dc:title>
  <dc:creator>User</dc:creator>
  <cp:lastModifiedBy>User</cp:lastModifiedBy>
  <cp:revision>12</cp:revision>
  <dcterms:created xsi:type="dcterms:W3CDTF">2024-04-23T14:13:18Z</dcterms:created>
  <dcterms:modified xsi:type="dcterms:W3CDTF">2024-04-24T13:59:41Z</dcterms:modified>
</cp:coreProperties>
</file>