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61" r:id="rId5"/>
    <p:sldId id="258" r:id="rId6"/>
    <p:sldId id="263" r:id="rId7"/>
    <p:sldId id="262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86323" autoAdjust="0"/>
  </p:normalViewPr>
  <p:slideViewPr>
    <p:cSldViewPr>
      <p:cViewPr varScale="1">
        <p:scale>
          <a:sx n="76" d="100"/>
          <a:sy n="76" d="100"/>
        </p:scale>
        <p:origin x="19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496944" cy="403244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Уважаемые родители, наш детский сад начинает цикл публикаций в </a:t>
            </a:r>
            <a:r>
              <a:rPr lang="ru-RU" sz="1800" dirty="0" err="1" smtClean="0"/>
              <a:t>ондайн</a:t>
            </a:r>
            <a:r>
              <a:rPr lang="ru-RU" sz="1800" dirty="0" smtClean="0"/>
              <a:t> </a:t>
            </a:r>
            <a:r>
              <a:rPr lang="ru-RU" sz="1800" dirty="0" smtClean="0"/>
              <a:t>режиме. Каждый из </a:t>
            </a:r>
            <a:r>
              <a:rPr lang="ru-RU" sz="1800" dirty="0" smtClean="0"/>
              <a:t>Вас может в свободное время посмотреть на сайте детского сада по всем видам </a:t>
            </a:r>
            <a:r>
              <a:rPr lang="ru-RU" sz="1800" dirty="0" smtClean="0"/>
              <a:t>деятельности интересные задания. Сегодня </a:t>
            </a:r>
            <a:r>
              <a:rPr lang="ru-RU" sz="1800" dirty="0" smtClean="0"/>
              <a:t>мы Вам предлагаем подборку игр, </a:t>
            </a:r>
            <a:r>
              <a:rPr lang="ru-RU" sz="1800" dirty="0" smtClean="0"/>
              <a:t>заданий, стихов</a:t>
            </a:r>
            <a:r>
              <a:rPr lang="ru-RU" sz="1800" dirty="0" smtClean="0"/>
              <a:t>, художественных произведений по теме : «Животные наших лесов» Вы можете </a:t>
            </a:r>
            <a:r>
              <a:rPr lang="ru-RU" sz="1800" dirty="0" smtClean="0"/>
              <a:t>посмотреть, </a:t>
            </a:r>
            <a:r>
              <a:rPr lang="ru-RU" sz="1800" dirty="0" smtClean="0"/>
              <a:t>поиграть, позаниматься с ребенком </a:t>
            </a:r>
            <a:r>
              <a:rPr lang="ru-RU" sz="1800" dirty="0" smtClean="0"/>
              <a:t>дополнительно. </a:t>
            </a:r>
            <a:r>
              <a:rPr lang="ru-RU" sz="1800" dirty="0" smtClean="0"/>
              <a:t>Д</a:t>
            </a:r>
            <a:r>
              <a:rPr lang="ru-RU" sz="1800" dirty="0" smtClean="0"/>
              <a:t>ети, которые </a:t>
            </a:r>
            <a:r>
              <a:rPr lang="ru-RU" sz="1800" dirty="0" smtClean="0"/>
              <a:t>не посещают детский сад, могут с мамами и папами позаниматься самостоятельно</a:t>
            </a:r>
            <a:r>
              <a:rPr lang="ru-RU" sz="1800" dirty="0" smtClean="0"/>
              <a:t>. Надеемся </a:t>
            </a:r>
            <a:r>
              <a:rPr lang="ru-RU" sz="1800" dirty="0" smtClean="0"/>
              <a:t>на Ваше взаимопонимание. Также Вы можете познакомиться на сайте и выбрать для себя материалы на страницах профильных специалистов: </a:t>
            </a:r>
            <a:r>
              <a:rPr lang="ru-RU" sz="1800" dirty="0" err="1" smtClean="0"/>
              <a:t>физработника</a:t>
            </a:r>
            <a:r>
              <a:rPr lang="ru-RU" sz="1800" dirty="0" smtClean="0"/>
              <a:t>, логопеда, музыкального работника и психологов. Каждый из вас может открыть страничку на волнующую тему. Ждем Ваших откликов, пожеланий 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87220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МБДОУ </a:t>
            </a:r>
            <a:r>
              <a:rPr lang="ru-RU" sz="3600" dirty="0" err="1" smtClean="0">
                <a:solidFill>
                  <a:srgbClr val="C00000"/>
                </a:solidFill>
              </a:rPr>
              <a:t>г.Иркутска</a:t>
            </a:r>
            <a:r>
              <a:rPr lang="ru-RU" sz="3600" dirty="0" smtClean="0">
                <a:solidFill>
                  <a:srgbClr val="C00000"/>
                </a:solidFill>
              </a:rPr>
              <a:t> детский сад №44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    группа №6 «ОДУВАНЧИКИ»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            Воспитатель: </a:t>
            </a:r>
            <a:r>
              <a:rPr lang="ru-RU" sz="3600" dirty="0" err="1" smtClean="0">
                <a:solidFill>
                  <a:srgbClr val="C00000"/>
                </a:solidFill>
              </a:rPr>
              <a:t>Демидюк</a:t>
            </a:r>
            <a:r>
              <a:rPr lang="ru-RU" sz="3600" dirty="0" smtClean="0">
                <a:solidFill>
                  <a:srgbClr val="C00000"/>
                </a:solidFill>
              </a:rPr>
              <a:t> И.Н.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635504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ДИДАКТИЧЕСКИЕ ИГРЫ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pic>
        <p:nvPicPr>
          <p:cNvPr id="1030" name="Picture 6" descr="C:\Users\1\Desktop\slide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320480" cy="390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slide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119686"/>
            <a:ext cx="4176464" cy="33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esktop\slide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16" y="246558"/>
            <a:ext cx="419703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7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ТЕМА: «ЖИВОТНЫЕ НАШИХ ЛЕСОВ»</a:t>
            </a:r>
          </a:p>
          <a:p>
            <a:r>
              <a:rPr lang="ru-RU" sz="1400" dirty="0" smtClean="0"/>
              <a:t>Предлагаем  почитать детям о животных</a:t>
            </a:r>
          </a:p>
          <a:p>
            <a:r>
              <a:rPr lang="ru-RU" sz="1600" dirty="0" smtClean="0"/>
              <a:t>Художественная литература:</a:t>
            </a:r>
          </a:p>
          <a:p>
            <a:r>
              <a:rPr lang="ru-RU" sz="1600" dirty="0" smtClean="0"/>
              <a:t>Г. </a:t>
            </a:r>
            <a:r>
              <a:rPr lang="ru-RU" sz="1600" dirty="0" err="1" smtClean="0"/>
              <a:t>Скребичкий</a:t>
            </a:r>
            <a:r>
              <a:rPr lang="ru-RU" sz="1600" dirty="0" smtClean="0"/>
              <a:t>, </a:t>
            </a:r>
            <a:r>
              <a:rPr lang="ru-RU" sz="1600" dirty="0" err="1" smtClean="0"/>
              <a:t>В.Чаплина</a:t>
            </a:r>
            <a:r>
              <a:rPr lang="ru-RU" sz="1600" dirty="0" smtClean="0"/>
              <a:t> </a:t>
            </a:r>
            <a:r>
              <a:rPr lang="ru-RU" sz="1600" dirty="0" smtClean="0"/>
              <a:t>«Как заяц живет зимой», «Как белочка зимует»</a:t>
            </a:r>
          </a:p>
          <a:p>
            <a:r>
              <a:rPr lang="ru-RU" sz="1600" dirty="0" err="1" smtClean="0"/>
              <a:t>И.Соколов</a:t>
            </a:r>
            <a:r>
              <a:rPr lang="ru-RU" sz="1600" dirty="0" smtClean="0"/>
              <a:t>-Микитов «Медвежья семья», «Лоси»</a:t>
            </a:r>
          </a:p>
          <a:p>
            <a:r>
              <a:rPr lang="ru-RU" sz="1600" dirty="0" smtClean="0"/>
              <a:t>Дмитрий Зуев  «Тайны леса», «Ночная охота», «Волки»</a:t>
            </a:r>
          </a:p>
          <a:p>
            <a:r>
              <a:rPr lang="ru-RU" sz="1600" dirty="0" err="1" smtClean="0"/>
              <a:t>Н.Сладков</a:t>
            </a:r>
            <a:r>
              <a:rPr lang="ru-RU" sz="1600" dirty="0" smtClean="0"/>
              <a:t> «Лиса и еж»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ЗАГАДКИ о ЖИВОТНЫХ</a:t>
            </a:r>
          </a:p>
          <a:p>
            <a:pPr algn="just"/>
            <a:r>
              <a:rPr lang="ru-RU" sz="1600" dirty="0" smtClean="0"/>
              <a:t>Его серым называют, в сказках глупым все </a:t>
            </a:r>
            <a:r>
              <a:rPr lang="ru-RU" sz="1600" dirty="0" err="1" smtClean="0"/>
              <a:t>считают,но</a:t>
            </a:r>
            <a:r>
              <a:rPr lang="ru-RU" sz="1600" dirty="0" smtClean="0"/>
              <a:t> услышишь пасти </a:t>
            </a:r>
            <a:r>
              <a:rPr lang="ru-RU" sz="1600" dirty="0" err="1" smtClean="0"/>
              <a:t>щелк,аккуратен</a:t>
            </a:r>
            <a:r>
              <a:rPr lang="ru-RU" sz="1600" dirty="0" smtClean="0"/>
              <a:t> будь там (волк)</a:t>
            </a:r>
          </a:p>
          <a:p>
            <a:pPr algn="just"/>
            <a:r>
              <a:rPr lang="ru-RU" sz="1600" dirty="0" smtClean="0"/>
              <a:t>Он большой и косолапый, морда круглые и </a:t>
            </a:r>
            <a:r>
              <a:rPr lang="ru-RU" sz="1600" dirty="0" err="1" smtClean="0"/>
              <a:t>лапы.Любит</a:t>
            </a:r>
            <a:r>
              <a:rPr lang="ru-RU" sz="1600" dirty="0" smtClean="0"/>
              <a:t> спать он и </a:t>
            </a:r>
            <a:r>
              <a:rPr lang="ru-RU" sz="1600" dirty="0" err="1" smtClean="0"/>
              <a:t>реветь.Страшен</a:t>
            </a:r>
            <a:r>
              <a:rPr lang="ru-RU" sz="1600" dirty="0" smtClean="0"/>
              <a:t> в гневе зверь (медведь).</a:t>
            </a:r>
          </a:p>
          <a:p>
            <a:pPr algn="just"/>
            <a:r>
              <a:rPr lang="ru-RU" sz="1600" dirty="0" smtClean="0"/>
              <a:t>Зверька узнаем мы с тобой. По двум таким приметам. Он в шубке беленькой зимой, </a:t>
            </a:r>
            <a:r>
              <a:rPr lang="ru-RU" sz="1600" dirty="0" err="1" smtClean="0"/>
              <a:t>ав</a:t>
            </a:r>
            <a:r>
              <a:rPr lang="ru-RU" sz="1600" dirty="0" smtClean="0"/>
              <a:t> серой шубке летом(заяц).</a:t>
            </a:r>
          </a:p>
          <a:p>
            <a:pPr algn="just"/>
            <a:r>
              <a:rPr lang="ru-RU" sz="1600" dirty="0" smtClean="0"/>
              <a:t>Вот так рыжая плутовка. След свой заметает ловко. Кур таскать большая </a:t>
            </a:r>
            <a:r>
              <a:rPr lang="ru-RU" sz="1600" dirty="0" err="1" smtClean="0"/>
              <a:t>мастерица.а</a:t>
            </a:r>
            <a:r>
              <a:rPr lang="ru-RU" sz="1600" dirty="0" smtClean="0"/>
              <a:t> зовут ее (лисица).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ОЗНАКОМЛЕНИЕ С ОКРУЖАЮЩИМ:</a:t>
            </a:r>
          </a:p>
          <a:p>
            <a:pPr algn="just"/>
            <a:r>
              <a:rPr lang="ru-RU" sz="1600" dirty="0" smtClean="0"/>
              <a:t>Знакомим детей с животными наших </a:t>
            </a:r>
            <a:r>
              <a:rPr lang="ru-RU" sz="1600" dirty="0" smtClean="0"/>
              <a:t>лесов (медведь ,</a:t>
            </a:r>
            <a:r>
              <a:rPr lang="ru-RU" sz="1600" dirty="0" smtClean="0"/>
              <a:t>волк</a:t>
            </a:r>
            <a:r>
              <a:rPr lang="ru-RU" sz="1600" dirty="0" smtClean="0"/>
              <a:t>, лисица, лось</a:t>
            </a:r>
            <a:r>
              <a:rPr lang="ru-RU" sz="1600" dirty="0" smtClean="0"/>
              <a:t>, заяц , </a:t>
            </a:r>
            <a:r>
              <a:rPr lang="ru-RU" sz="1600" dirty="0" smtClean="0"/>
              <a:t>белка, амурский </a:t>
            </a:r>
            <a:r>
              <a:rPr lang="ru-RU" sz="1600" dirty="0" smtClean="0"/>
              <a:t>тигр, рысь). Их повадками, чем питаются, где живут летом и зимой.(предлагаем посмотреть диафильм на </a:t>
            </a:r>
            <a:r>
              <a:rPr lang="ru-RU" sz="1600" dirty="0" err="1" smtClean="0"/>
              <a:t>ютуб</a:t>
            </a:r>
            <a:r>
              <a:rPr lang="ru-RU" sz="1600" dirty="0" smtClean="0"/>
              <a:t> (Животные наших лесов для дошкольников</a:t>
            </a:r>
            <a:r>
              <a:rPr lang="ru-RU" sz="1600" dirty="0" smtClean="0"/>
              <a:t>).  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6367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КОНСТУИРОВАНИЕ  тема ЖИВОТНЫЕ ЛЕСОВ из </a:t>
            </a:r>
            <a:r>
              <a:rPr lang="ru-RU" sz="1400" dirty="0"/>
              <a:t>бумаги животных наших лесов, методом складывания бумаги </a:t>
            </a:r>
            <a:r>
              <a:rPr lang="ru-RU" sz="1400" dirty="0" smtClean="0"/>
              <a:t>(оригами)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1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2" y="1484784"/>
            <a:ext cx="3767216" cy="3993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90" y="3845090"/>
            <a:ext cx="4320480" cy="3012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detsad-343105-1491322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03" y="583838"/>
            <a:ext cx="4320480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7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dirty="0" smtClean="0"/>
              <a:t>РИСОВАНИЕ </a:t>
            </a:r>
            <a:r>
              <a:rPr lang="ru-RU" sz="1400" dirty="0" smtClean="0"/>
              <a:t>на тему : Животные наших лесов</a:t>
            </a:r>
            <a:endParaRPr lang="ru-RU" sz="1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Picture 2" descr="C:\Users\1\Desktop\1478771664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7557"/>
            <a:ext cx="3395825" cy="3101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c83f3118c04c40c162cd2c0e8ea58bd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2" b="13063"/>
          <a:stretch/>
        </p:blipFill>
        <p:spPr bwMode="auto">
          <a:xfrm>
            <a:off x="2771800" y="3886250"/>
            <a:ext cx="2952328" cy="2800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img9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2461" r="11321" b="6481"/>
          <a:stretch/>
        </p:blipFill>
        <p:spPr bwMode="auto">
          <a:xfrm>
            <a:off x="5004048" y="575683"/>
            <a:ext cx="3528392" cy="3263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3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48072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АППЛИКАЦИЯ на тему:  «Зайчик»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 smtClean="0"/>
              <a:t>ФЭМП(математика)</a:t>
            </a:r>
            <a:endParaRPr lang="ru-RU" sz="1400" dirty="0"/>
          </a:p>
        </p:txBody>
      </p:sp>
      <p:pic>
        <p:nvPicPr>
          <p:cNvPr id="2050" name="Picture 2" descr="C:\Users\1\Desktop\detsad-184495-1577286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8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dirty="0" smtClean="0"/>
              <a:t>ФЭМП(математика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1027" name="Picture 3" descr="C:\Users\1\Desktop\0ae9444717afd58fd3b8732327fe31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2" y="512676"/>
            <a:ext cx="8835083" cy="45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4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400" dirty="0"/>
          </a:p>
          <a:p>
            <a:r>
              <a:rPr lang="ru-RU" sz="1400" dirty="0" smtClean="0"/>
              <a:t>ФЭМП(математика)</a:t>
            </a:r>
            <a:endParaRPr lang="ru-RU" sz="1400" dirty="0"/>
          </a:p>
        </p:txBody>
      </p:sp>
      <p:pic>
        <p:nvPicPr>
          <p:cNvPr id="1028" name="Picture 4" descr="C:\Users\1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6" y="908719"/>
            <a:ext cx="8422535" cy="57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7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400" dirty="0"/>
          </a:p>
          <a:p>
            <a:r>
              <a:rPr lang="ru-RU" sz="1400" dirty="0" smtClean="0"/>
              <a:t>ФЭМП(математика)</a:t>
            </a:r>
            <a:endParaRPr lang="ru-RU" sz="1400" dirty="0"/>
          </a:p>
        </p:txBody>
      </p:sp>
      <p:pic>
        <p:nvPicPr>
          <p:cNvPr id="1026" name="Picture 2" descr="C:\Users\1\Desktop\img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2199"/>
            <a:ext cx="6624736" cy="628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3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63550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400" dirty="0" smtClean="0"/>
          </a:p>
          <a:p>
            <a:r>
              <a:rPr lang="ru-RU" sz="1400" dirty="0" smtClean="0"/>
              <a:t>ПОДВИЖНЫЕ ИГРЫ</a:t>
            </a:r>
            <a:endParaRPr lang="ru-RU" sz="1400" dirty="0"/>
          </a:p>
        </p:txBody>
      </p:sp>
      <p:pic>
        <p:nvPicPr>
          <p:cNvPr id="1029" name="Picture 5" descr="C:\Users\1\Desktop\0015-015-KHitraja-l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07" y="260648"/>
            <a:ext cx="4993246" cy="317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4" y="2863354"/>
            <a:ext cx="4387242" cy="390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895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196</TotalTime>
  <Words>364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Georgia</vt:lpstr>
      <vt:lpstr>Trebuchet MS</vt:lpstr>
      <vt:lpstr>Воздушный поток</vt:lpstr>
      <vt:lpstr>МБДОУ г.Иркутска детский сад №44      группа №6 «ОДУВАНЧИКИ»              Воспитатель: Демидюк И.Н.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Lenovo</cp:lastModifiedBy>
  <cp:revision>23</cp:revision>
  <dcterms:created xsi:type="dcterms:W3CDTF">2021-01-16T04:10:20Z</dcterms:created>
  <dcterms:modified xsi:type="dcterms:W3CDTF">2021-01-23T16:08:43Z</dcterms:modified>
</cp:coreProperties>
</file>