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3" r:id="rId6"/>
    <p:sldId id="258" r:id="rId7"/>
    <p:sldId id="259" r:id="rId8"/>
    <p:sldId id="264" r:id="rId9"/>
    <p:sldId id="265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10" autoAdjust="0"/>
  </p:normalViewPr>
  <p:slideViewPr>
    <p:cSldViewPr>
      <p:cViewPr varScale="1">
        <p:scale>
          <a:sx n="41" d="100"/>
          <a:sy n="41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3" y="188640"/>
            <a:ext cx="8784976" cy="6552728"/>
          </a:xfrm>
        </p:spPr>
        <p:txBody>
          <a:bodyPr/>
          <a:lstStyle/>
          <a:p>
            <a:r>
              <a:rPr lang="ru-RU" sz="1800" dirty="0" smtClean="0"/>
              <a:t>Тема недели : Животные Севера (25.01-29.01)</a:t>
            </a:r>
            <a:br>
              <a:rPr lang="ru-RU" sz="1800" dirty="0" smtClean="0"/>
            </a:br>
            <a:r>
              <a:rPr lang="ru-RU" sz="1800" dirty="0" smtClean="0"/>
              <a:t>Предлагаем   для чтения художественные произведения</a:t>
            </a:r>
            <a:br>
              <a:rPr lang="ru-RU" sz="1800" dirty="0" smtClean="0"/>
            </a:br>
            <a:r>
              <a:rPr lang="ru-RU" sz="1800" dirty="0" smtClean="0"/>
              <a:t>Сборник сказок о Севере для детей дошкольного возраста</a:t>
            </a:r>
            <a:br>
              <a:rPr lang="ru-RU" sz="1800" dirty="0" smtClean="0"/>
            </a:br>
            <a:r>
              <a:rPr lang="ru-RU" sz="1800" dirty="0" smtClean="0"/>
              <a:t>Алиса на Севере;</a:t>
            </a:r>
            <a:br>
              <a:rPr lang="ru-RU" sz="1800" dirty="0" smtClean="0"/>
            </a:br>
            <a:r>
              <a:rPr lang="ru-RU" sz="1800" dirty="0" smtClean="0"/>
              <a:t>Сказка «Морошкины именины»</a:t>
            </a:r>
            <a:br>
              <a:rPr lang="ru-RU" sz="1800" dirty="0" smtClean="0"/>
            </a:br>
            <a:r>
              <a:rPr lang="ru-RU" sz="1800" dirty="0" smtClean="0"/>
              <a:t>Как сова олененку помогла.</a:t>
            </a:r>
            <a:br>
              <a:rPr lang="ru-RU" sz="1800" dirty="0" smtClean="0"/>
            </a:br>
            <a:r>
              <a:rPr lang="ru-RU" sz="1800" dirty="0" smtClean="0"/>
              <a:t>ЗАГАДКИ о животных севера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1026" name="Picture 2" descr="C:\Users\1\Desktop\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842493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535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16632"/>
            <a:ext cx="8712968" cy="655272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Конструирование из бумаги(оригами) на тему : </a:t>
            </a:r>
            <a:r>
              <a:rPr lang="ru-RU" sz="1800" smtClean="0"/>
              <a:t>Белые медведи</a:t>
            </a:r>
            <a:endParaRPr lang="ru-RU" sz="1800" dirty="0"/>
          </a:p>
        </p:txBody>
      </p:sp>
      <p:pic>
        <p:nvPicPr>
          <p:cNvPr id="4098" name="Picture 2" descr="C:\Users\1\Desktop\depositphotos_139430888-stock-illustration-step-by-step-instructions-h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95" y="692696"/>
            <a:ext cx="8272141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892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9036496" cy="674136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СТИХИ о животных Севера</a:t>
            </a:r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pPr marL="45720" indent="0">
              <a:buNone/>
            </a:pPr>
            <a:endParaRPr lang="ru-RU" sz="1800" dirty="0"/>
          </a:p>
        </p:txBody>
      </p:sp>
      <p:pic>
        <p:nvPicPr>
          <p:cNvPr id="2050" name="Picture 2" descr="C:\Users\1\Desktop\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53492"/>
            <a:ext cx="8352927" cy="599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57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424936" cy="626469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Рисование на тему ;Медведи</a:t>
            </a:r>
          </a:p>
          <a:p>
            <a:r>
              <a:rPr lang="ru-RU" sz="1800" dirty="0" smtClean="0"/>
              <a:t>Этапы рисования медведя</a:t>
            </a:r>
            <a:endParaRPr lang="ru-RU" sz="1800" dirty="0"/>
          </a:p>
        </p:txBody>
      </p:sp>
      <p:pic>
        <p:nvPicPr>
          <p:cNvPr id="1026" name="Picture 2" descr="C:\Users\1\Desktop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424936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899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496944" cy="6192688"/>
          </a:xfrm>
        </p:spPr>
        <p:txBody>
          <a:bodyPr/>
          <a:lstStyle/>
          <a:p>
            <a:r>
              <a:rPr lang="ru-RU" dirty="0" smtClean="0"/>
              <a:t>Картинка предполагаемого рисунка</a:t>
            </a:r>
            <a:endParaRPr lang="ru-RU" dirty="0"/>
          </a:p>
        </p:txBody>
      </p:sp>
      <p:pic>
        <p:nvPicPr>
          <p:cNvPr id="2050" name="Picture 2" descr="C:\Users\1\Desktop\7ef8aad424ca9411b098dddb117a13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908720"/>
            <a:ext cx="8568951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731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332656"/>
            <a:ext cx="8712968" cy="633670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ЛЕПКА на тему: Медведь </a:t>
            </a:r>
          </a:p>
          <a:p>
            <a:r>
              <a:rPr lang="ru-RU" sz="1800" dirty="0" smtClean="0"/>
              <a:t>Предлагаем этапы лепки</a:t>
            </a:r>
            <a:endParaRPr lang="ru-RU" sz="1800" dirty="0"/>
          </a:p>
        </p:txBody>
      </p:sp>
      <p:pic>
        <p:nvPicPr>
          <p:cNvPr id="3074" name="Picture 2" descr="C:\Users\1\Desktop\img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27" y="1052736"/>
            <a:ext cx="7997577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174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856984" cy="655272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ФЭМП(математика</a:t>
            </a:r>
            <a:r>
              <a:rPr lang="ru-RU" sz="1800" dirty="0" smtClean="0"/>
              <a:t>)</a:t>
            </a:r>
            <a:endParaRPr lang="ru-RU" sz="1800" dirty="0"/>
          </a:p>
        </p:txBody>
      </p:sp>
      <p:pic>
        <p:nvPicPr>
          <p:cNvPr id="3075" name="Picture 3" descr="C:\Users\1\Desktop\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49694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698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233264"/>
            <a:ext cx="8856984" cy="662473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Подвижная игра</a:t>
            </a:r>
            <a:endParaRPr lang="ru-RU" sz="1800" dirty="0"/>
          </a:p>
        </p:txBody>
      </p:sp>
      <p:pic>
        <p:nvPicPr>
          <p:cNvPr id="5122" name="Picture 2" descr="C:\Users\1\Desktop\img_kalendar-nacionalnyh-podvizhnyh-igr_1_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66960"/>
            <a:ext cx="8352928" cy="600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094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6336704"/>
          </a:xfrm>
        </p:spPr>
        <p:txBody>
          <a:bodyPr>
            <a:normAutofit/>
          </a:bodyPr>
          <a:lstStyle/>
          <a:p>
            <a:r>
              <a:rPr lang="ru-RU" sz="1800" dirty="0" err="1" smtClean="0"/>
              <a:t>Физминутки</a:t>
            </a:r>
            <a:endParaRPr lang="ru-RU" sz="1800" dirty="0"/>
          </a:p>
        </p:txBody>
      </p:sp>
      <p:pic>
        <p:nvPicPr>
          <p:cNvPr id="4098" name="Picture 2" descr="C:\Users\1\Desktop\img14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496944" cy="587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827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640960" cy="635504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Физкультминутка</a:t>
            </a:r>
            <a:endParaRPr lang="ru-RU" sz="1800" dirty="0"/>
          </a:p>
        </p:txBody>
      </p:sp>
      <p:pic>
        <p:nvPicPr>
          <p:cNvPr id="5122" name="Picture 2" descr="C:\Users\1\Desktop\img_user_file_539f098687f7d_0_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692696"/>
            <a:ext cx="871296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69863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56</TotalTime>
  <Words>46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Тема недели : Животные Севера (25.01-29.01) Предлагаем   для чтения художественные произведения Сборник сказок о Севере для детей дошкольного возраста Алиса на Севере; Сказка «Морошкины именины» Как сова олененку помогла. ЗАГАДКИ о животных севера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недели : Животные Севера (25.01-29.01) Предлагаем   для чтения художественные произведения  </dc:title>
  <dc:creator>1</dc:creator>
  <cp:lastModifiedBy>1</cp:lastModifiedBy>
  <cp:revision>9</cp:revision>
  <dcterms:created xsi:type="dcterms:W3CDTF">2021-01-21T13:03:25Z</dcterms:created>
  <dcterms:modified xsi:type="dcterms:W3CDTF">2021-01-24T07:22:40Z</dcterms:modified>
</cp:coreProperties>
</file>