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0"/>
            <a:ext cx="8640960" cy="6597352"/>
          </a:xfrm>
        </p:spPr>
        <p:txBody>
          <a:bodyPr/>
          <a:lstStyle/>
          <a:p>
            <a:r>
              <a:rPr lang="ru-RU" sz="1800" dirty="0" smtClean="0"/>
              <a:t>Тема недели : </a:t>
            </a:r>
            <a:r>
              <a:rPr lang="ru-RU" sz="1800" dirty="0" err="1" smtClean="0"/>
              <a:t>Дом.Домашние</a:t>
            </a:r>
            <a:r>
              <a:rPr lang="ru-RU" sz="1800" dirty="0" smtClean="0"/>
              <a:t> </a:t>
            </a:r>
            <a:r>
              <a:rPr lang="ru-RU" sz="1800" dirty="0" err="1" smtClean="0"/>
              <a:t>помошники</a:t>
            </a:r>
            <a:r>
              <a:rPr lang="ru-RU" sz="1800" dirty="0" smtClean="0"/>
              <a:t> человека</a:t>
            </a:r>
            <a:br>
              <a:rPr lang="ru-RU" sz="1800" dirty="0" smtClean="0"/>
            </a:br>
            <a:r>
              <a:rPr lang="ru-RU" sz="1800" dirty="0" smtClean="0"/>
              <a:t> (01.02-05.02.2021г)</a:t>
            </a:r>
            <a:br>
              <a:rPr lang="ru-RU" sz="1800" dirty="0" smtClean="0"/>
            </a:br>
            <a:r>
              <a:rPr lang="ru-RU" sz="1800" dirty="0" smtClean="0"/>
              <a:t>Художественные произведения:</a:t>
            </a:r>
            <a:br>
              <a:rPr lang="ru-RU" sz="1800" dirty="0" smtClean="0"/>
            </a:br>
            <a:r>
              <a:rPr lang="ru-RU" sz="1800" dirty="0" smtClean="0"/>
              <a:t>1. С.Я. Маршак «Какими бывают молотки»</a:t>
            </a:r>
            <a:br>
              <a:rPr lang="ru-RU" sz="1800" dirty="0" smtClean="0"/>
            </a:br>
            <a:r>
              <a:rPr lang="ru-RU" sz="1800" dirty="0" smtClean="0"/>
              <a:t>2.Сказка «Об иголке и непослушной нитке»</a:t>
            </a:r>
            <a:br>
              <a:rPr lang="ru-RU" sz="1800" dirty="0" smtClean="0"/>
            </a:br>
            <a:r>
              <a:rPr lang="ru-RU" sz="1800" dirty="0" smtClean="0"/>
              <a:t>3.Ю.Тувим «Стол»</a:t>
            </a:r>
            <a:br>
              <a:rPr lang="ru-RU" sz="1800" dirty="0" smtClean="0"/>
            </a:br>
            <a:r>
              <a:rPr lang="ru-RU" sz="1800" dirty="0" smtClean="0"/>
              <a:t>4. С.Я. Маршак «Откуда стол пришел»</a:t>
            </a:r>
            <a:br>
              <a:rPr lang="ru-RU" sz="1800" dirty="0" smtClean="0"/>
            </a:br>
            <a:r>
              <a:rPr lang="ru-RU" sz="1800" dirty="0" smtClean="0"/>
              <a:t>                                Стихи: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026" name="Picture 2" descr="C:\Users\1\Desktop\hello_html_452b7f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84969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46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552728"/>
          </a:xfrm>
        </p:spPr>
        <p:txBody>
          <a:bodyPr/>
          <a:lstStyle/>
          <a:p>
            <a:r>
              <a:rPr lang="ru-RU" dirty="0" smtClean="0"/>
              <a:t>Дидактические игры и задания</a:t>
            </a:r>
            <a:r>
              <a:rPr lang="ru-RU" sz="1800" dirty="0" smtClean="0"/>
              <a:t> (раскрась все предметы)</a:t>
            </a:r>
            <a:endParaRPr lang="ru-RU" dirty="0"/>
          </a:p>
        </p:txBody>
      </p:sp>
      <p:pic>
        <p:nvPicPr>
          <p:cNvPr id="2050" name="Picture 2" descr="C:\Users\1\Desktop\1405383_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53" y="548680"/>
            <a:ext cx="8534151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53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712968" cy="6408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slid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3" y="332656"/>
            <a:ext cx="8568952" cy="604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0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568952" cy="6408712"/>
          </a:xfrm>
        </p:spPr>
        <p:txBody>
          <a:bodyPr/>
          <a:lstStyle/>
          <a:p>
            <a:r>
              <a:rPr lang="ru-RU" dirty="0" smtClean="0"/>
              <a:t>Математика</a:t>
            </a:r>
            <a:endParaRPr lang="ru-RU" dirty="0"/>
          </a:p>
        </p:txBody>
      </p:sp>
      <p:pic>
        <p:nvPicPr>
          <p:cNvPr id="4098" name="Picture 2" descr="C:\Users\1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3100"/>
            <a:ext cx="8280920" cy="570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799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08720"/>
            <a:ext cx="828092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30964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</TotalTime>
  <Words>16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Тема недели : Дом.Домашние помошники человека  (01.02-05.02.2021г) Художественные произведения: 1. С.Я. Маршак «Какими бывают молотки» 2.Сказка «Об иголке и непослушной нитке» 3.Ю.Тувим «Стол» 4. С.Я. Маршак «Откуда стол пришел»                                 Стихи: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недели : Дом.Домашние помошники человека  (01.02-05.02.2021г) Художественные произведения: 1. С.Я. Маршак «Какими бывают молотки» 2.Сказка «Об иголке и непослушной нитке» 3.Ю.Тувим «Стол» 4. С.Я. Маршак «Откуда стол пришел»                                 Стихи: </dc:title>
  <dc:creator>1</dc:creator>
  <cp:lastModifiedBy>1</cp:lastModifiedBy>
  <cp:revision>3</cp:revision>
  <dcterms:created xsi:type="dcterms:W3CDTF">2021-01-30T02:27:49Z</dcterms:created>
  <dcterms:modified xsi:type="dcterms:W3CDTF">2021-01-30T02:50:05Z</dcterms:modified>
</cp:coreProperties>
</file>