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70" r:id="rId4"/>
    <p:sldId id="272" r:id="rId5"/>
    <p:sldId id="257" r:id="rId6"/>
    <p:sldId id="258" r:id="rId7"/>
    <p:sldId id="259" r:id="rId8"/>
    <p:sldId id="260" r:id="rId9"/>
    <p:sldId id="263" r:id="rId10"/>
    <p:sldId id="264" r:id="rId11"/>
    <p:sldId id="265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23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8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9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9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0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9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4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8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7050-90CF-4B60-8045-98A955F87C48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A1584-3AB0-4693-B4AD-3F920D24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4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microsoft.com/office/2007/relationships/hdphoto" Target="../media/hdphoto1.wdp"/><Relationship Id="rId4" Type="http://schemas.openxmlformats.org/officeDocument/2006/relationships/slide" Target="slide2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30.png"/><Relationship Id="rId3" Type="http://schemas.openxmlformats.org/officeDocument/2006/relationships/image" Target="../media/image3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slide" Target="slide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slide" Target="slide2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30.png"/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slide" Target="slide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13073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Речевые игры «Электроприборы»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                                   </a:t>
            </a:r>
            <a:r>
              <a:rPr lang="ru-RU" b="1" dirty="0"/>
              <a:t>д</a:t>
            </a:r>
            <a:r>
              <a:rPr lang="ru-RU" b="1" dirty="0" smtClean="0"/>
              <a:t>ля детей 4-5 лет.</a:t>
            </a:r>
            <a:endParaRPr lang="ru-RU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амка PNG - AVATAN PLUS">
            <a:extLst>
              <a:ext uri="{FF2B5EF4-FFF2-40B4-BE49-F238E27FC236}">
                <a16:creationId xmlns:a16="http://schemas.microsoft.com/office/drawing/2014/main" id="{0553E38A-1B75-4BC4-B3E7-3EDA531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Дома PNG картинки скачать бесплатно, дом PNG">
            <a:hlinkClick r:id="rId4" action="ppaction://hlinksldjump"/>
            <a:extLst>
              <a:ext uri="{FF2B5EF4-FFF2-40B4-BE49-F238E27FC236}">
                <a16:creationId xmlns:a16="http://schemas.microsoft.com/office/drawing/2014/main" id="{063EE648-8907-4CB7-9DA8-CA5ACFB8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Плита электрическая DARINA 1F Е 2615 W — Сеть магазинов &quot;Дарина&quot;">
            <a:extLst>
              <a:ext uri="{FF2B5EF4-FFF2-40B4-BE49-F238E27FC236}">
                <a16:creationId xmlns:a16="http://schemas.microsoft.com/office/drawing/2014/main" id="{74274FAC-4F05-419B-8EB3-EAC824D4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37" y="450800"/>
            <a:ext cx="1078679" cy="15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Стиральная машина PNG">
            <a:extLst>
              <a:ext uri="{FF2B5EF4-FFF2-40B4-BE49-F238E27FC236}">
                <a16:creationId xmlns:a16="http://schemas.microsoft.com/office/drawing/2014/main" id="{24B85AB9-17AA-45CC-80BF-F6F6BC55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47" y="641598"/>
            <a:ext cx="1631085" cy="16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C3994D-74FD-4745-B436-482208EE0C57}"/>
              </a:ext>
            </a:extLst>
          </p:cNvPr>
          <p:cNvGrpSpPr/>
          <p:nvPr/>
        </p:nvGrpSpPr>
        <p:grpSpPr>
          <a:xfrm>
            <a:off x="8074283" y="2053329"/>
            <a:ext cx="1287262" cy="963997"/>
            <a:chOff x="5308847" y="3777134"/>
            <a:chExt cx="3691632" cy="263775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8175480-6DAA-4D01-8A61-CD9328FBAA0B}"/>
                </a:ext>
              </a:extLst>
            </p:cNvPr>
            <p:cNvSpPr/>
            <p:nvPr/>
          </p:nvSpPr>
          <p:spPr>
            <a:xfrm>
              <a:off x="5409036" y="4034557"/>
              <a:ext cx="3450879" cy="194899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12" descr="Телевизор PNG">
              <a:extLst>
                <a:ext uri="{FF2B5EF4-FFF2-40B4-BE49-F238E27FC236}">
                  <a16:creationId xmlns:a16="http://schemas.microsoft.com/office/drawing/2014/main" id="{B92A4A53-819C-42DC-A477-5FE174C0C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847" y="3777134"/>
              <a:ext cx="3691632" cy="263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0" descr="Микроволновка PNG">
            <a:extLst>
              <a:ext uri="{FF2B5EF4-FFF2-40B4-BE49-F238E27FC236}">
                <a16:creationId xmlns:a16="http://schemas.microsoft.com/office/drawing/2014/main" id="{C8FE35E1-4F23-493F-AC8C-41628ADD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12" y="2114491"/>
            <a:ext cx="1490477" cy="11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Чайник PNG фото">
            <a:extLst>
              <a:ext uri="{FF2B5EF4-FFF2-40B4-BE49-F238E27FC236}">
                <a16:creationId xmlns:a16="http://schemas.microsoft.com/office/drawing/2014/main" id="{007A43A3-D659-4492-96C8-827F5477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85" y="3356544"/>
            <a:ext cx="869866" cy="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лендер Faciclic Maxi | Блендеры | Moulinex">
            <a:extLst>
              <a:ext uri="{FF2B5EF4-FFF2-40B4-BE49-F238E27FC236}">
                <a16:creationId xmlns:a16="http://schemas.microsoft.com/office/drawing/2014/main" id="{A69AF711-10A2-417E-8FCF-DB1ED7DE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91" y="452967"/>
            <a:ext cx="1463834" cy="12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Холодильник PNG фото">
            <a:extLst>
              <a:ext uri="{FF2B5EF4-FFF2-40B4-BE49-F238E27FC236}">
                <a16:creationId xmlns:a16="http://schemas.microsoft.com/office/drawing/2014/main" id="{F1A50E57-1FB8-4D41-960C-EC6500CD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28712"/>
          <a:stretch/>
        </p:blipFill>
        <p:spPr bwMode="auto">
          <a:xfrm>
            <a:off x="7620226" y="4056622"/>
            <a:ext cx="1078563" cy="26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Фен Centek CT-2258 1200Вт: продажа, цена в Краснодарском крае. фены для  волос от &quot;Торгово-производственная компания &quot;Кормушка&quot;&quot; - 358110253">
            <a:extLst>
              <a:ext uri="{FF2B5EF4-FFF2-40B4-BE49-F238E27FC236}">
                <a16:creationId xmlns:a16="http://schemas.microsoft.com/office/drawing/2014/main" id="{BCC9AB2E-1B8E-46DB-9A12-ED148171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89" y="2938064"/>
            <a:ext cx="1701485" cy="11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прис">
            <a:extLst>
              <a:ext uri="{FF2B5EF4-FFF2-40B4-BE49-F238E27FC236}">
                <a16:creationId xmlns:a16="http://schemas.microsoft.com/office/drawing/2014/main" id="{23968DAE-325D-4882-8064-41BEDB9A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57" y="3487744"/>
            <a:ext cx="1936523" cy="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муз" descr="Ремонт музыкальных центров в Казани недорого | цены на ремонт музыкального  центра">
            <a:extLst>
              <a:ext uri="{FF2B5EF4-FFF2-40B4-BE49-F238E27FC236}">
                <a16:creationId xmlns:a16="http://schemas.microsoft.com/office/drawing/2014/main" id="{9AB467BB-5918-416A-976F-797257BD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54" y="333594"/>
            <a:ext cx="1857396" cy="20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ком" descr="Компьютер PNG фото">
            <a:extLst>
              <a:ext uri="{FF2B5EF4-FFF2-40B4-BE49-F238E27FC236}">
                <a16:creationId xmlns:a16="http://schemas.microsoft.com/office/drawing/2014/main" id="{C80E94DD-141E-4F30-A5F1-9BA8A19F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7" y="641598"/>
            <a:ext cx="1571988" cy="15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лам" descr="Настольная лампа Navigator NDF-D026-60W-WH-E27 под лампу Е27, на основании,  белый - купить светильники настольные по выгодной цене, Эскор.">
            <a:extLst>
              <a:ext uri="{FF2B5EF4-FFF2-40B4-BE49-F238E27FC236}">
                <a16:creationId xmlns:a16="http://schemas.microsoft.com/office/drawing/2014/main" id="{9B38A4AE-D397-41AF-AC66-8BACD3DA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71" y="4991527"/>
            <a:ext cx="1178886" cy="11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F392A1-882F-4835-910F-63F7A077B41F}"/>
              </a:ext>
            </a:extLst>
          </p:cNvPr>
          <p:cNvGrpSpPr/>
          <p:nvPr/>
        </p:nvGrpSpPr>
        <p:grpSpPr>
          <a:xfrm>
            <a:off x="8930835" y="5610512"/>
            <a:ext cx="577716" cy="923330"/>
            <a:chOff x="8930835" y="5610512"/>
            <a:chExt cx="577716" cy="92333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58768C11-EAE2-4BAF-8580-4DBAFB5643D8}"/>
                </a:ext>
              </a:extLst>
            </p:cNvPr>
            <p:cNvSpPr/>
            <p:nvPr/>
          </p:nvSpPr>
          <p:spPr>
            <a:xfrm>
              <a:off x="8930835" y="5770485"/>
              <a:ext cx="577716" cy="603385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571CC54-C9AB-4328-965C-7A44AD646669}"/>
                </a:ext>
              </a:extLst>
            </p:cNvPr>
            <p:cNvSpPr/>
            <p:nvPr/>
          </p:nvSpPr>
          <p:spPr>
            <a:xfrm>
              <a:off x="8967059" y="5610512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8196" name="Picture 4" descr="Гостиная рисунок карандашом для детей">
            <a:extLst>
              <a:ext uri="{FF2B5EF4-FFF2-40B4-BE49-F238E27FC236}">
                <a16:creationId xmlns:a16="http://schemas.microsoft.com/office/drawing/2014/main" id="{DDE12B05-552D-4C2A-84E4-0F5B93BE6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" y="2673420"/>
            <a:ext cx="4577650" cy="3662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5D918E9E-F7A4-4718-8BB5-721C67C5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54" y="3646904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7EF47BA4-81CA-445B-B8C3-96AEE951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55" y="2280010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546B665B-1B27-4555-9C28-088A5D05C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94" y="1294654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67F1B481-5A8B-4296-AD02-ECD01C4B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15" y="5420118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20C0695-F1F3-4C60-B0E7-A03FD784CB28}"/>
              </a:ext>
            </a:extLst>
          </p:cNvPr>
          <p:cNvSpPr/>
          <p:nvPr/>
        </p:nvSpPr>
        <p:spPr>
          <a:xfrm>
            <a:off x="5105118" y="4520372"/>
            <a:ext cx="3727806" cy="18914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 электроприборы, которые могут находится в гостиной.</a:t>
            </a:r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B20AF5DF-3E5A-4CE9-B0AA-495C2B04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21" y="1341775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: вправо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F2888D-A95A-45B2-BB45-7CADBCA487A7}"/>
              </a:ext>
            </a:extLst>
          </p:cNvPr>
          <p:cNvSpPr/>
          <p:nvPr/>
        </p:nvSpPr>
        <p:spPr>
          <a:xfrm>
            <a:off x="9072104" y="5193047"/>
            <a:ext cx="436446" cy="44993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F2888D-A95A-45B2-BB45-7CADBCA487A7}"/>
              </a:ext>
            </a:extLst>
          </p:cNvPr>
          <p:cNvSpPr/>
          <p:nvPr/>
        </p:nvSpPr>
        <p:spPr>
          <a:xfrm>
            <a:off x="9124355" y="5219172"/>
            <a:ext cx="436446" cy="44993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F2888D-A95A-45B2-BB45-7CADBCA487A7}"/>
              </a:ext>
            </a:extLst>
          </p:cNvPr>
          <p:cNvSpPr/>
          <p:nvPr/>
        </p:nvSpPr>
        <p:spPr>
          <a:xfrm>
            <a:off x="9276755" y="5371572"/>
            <a:ext cx="436446" cy="44993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зайн кабинета в квартире: 45 стильных фото в подборке Dekorin">
            <a:extLst>
              <a:ext uri="{FF2B5EF4-FFF2-40B4-BE49-F238E27FC236}">
                <a16:creationId xmlns:a16="http://schemas.microsoft.com/office/drawing/2014/main" id="{F780969B-D888-456C-AF57-2B9E140B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8" y="2775981"/>
            <a:ext cx="4842376" cy="3655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Рамка PNG - AVATAN PLUS">
            <a:extLst>
              <a:ext uri="{FF2B5EF4-FFF2-40B4-BE49-F238E27FC236}">
                <a16:creationId xmlns:a16="http://schemas.microsoft.com/office/drawing/2014/main" id="{0553E38A-1B75-4BC4-B3E7-3EDA531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Дома PNG картинки скачать бесплатно, дом PNG">
            <a:hlinkClick r:id="rId5" action="ppaction://hlinksldjump"/>
            <a:extLst>
              <a:ext uri="{FF2B5EF4-FFF2-40B4-BE49-F238E27FC236}">
                <a16:creationId xmlns:a16="http://schemas.microsoft.com/office/drawing/2014/main" id="{063EE648-8907-4CB7-9DA8-CA5ACFB8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Плита электрическая DARINA 1F Е 2615 W — Сеть магазинов &quot;Дарина&quot;">
            <a:extLst>
              <a:ext uri="{FF2B5EF4-FFF2-40B4-BE49-F238E27FC236}">
                <a16:creationId xmlns:a16="http://schemas.microsoft.com/office/drawing/2014/main" id="{74274FAC-4F05-419B-8EB3-EAC824D4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37" y="450800"/>
            <a:ext cx="1078679" cy="15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Стиральная машина PNG">
            <a:extLst>
              <a:ext uri="{FF2B5EF4-FFF2-40B4-BE49-F238E27FC236}">
                <a16:creationId xmlns:a16="http://schemas.microsoft.com/office/drawing/2014/main" id="{24B85AB9-17AA-45CC-80BF-F6F6BC55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47" y="641598"/>
            <a:ext cx="1631085" cy="16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C3994D-74FD-4745-B436-482208EE0C57}"/>
              </a:ext>
            </a:extLst>
          </p:cNvPr>
          <p:cNvGrpSpPr/>
          <p:nvPr/>
        </p:nvGrpSpPr>
        <p:grpSpPr>
          <a:xfrm>
            <a:off x="8074283" y="2053329"/>
            <a:ext cx="1287262" cy="963997"/>
            <a:chOff x="5308847" y="3777134"/>
            <a:chExt cx="3691632" cy="263775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8175480-6DAA-4D01-8A61-CD9328FBAA0B}"/>
                </a:ext>
              </a:extLst>
            </p:cNvPr>
            <p:cNvSpPr/>
            <p:nvPr/>
          </p:nvSpPr>
          <p:spPr>
            <a:xfrm>
              <a:off x="5409036" y="4034557"/>
              <a:ext cx="3450879" cy="194899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12" descr="Телевизор PNG">
              <a:extLst>
                <a:ext uri="{FF2B5EF4-FFF2-40B4-BE49-F238E27FC236}">
                  <a16:creationId xmlns:a16="http://schemas.microsoft.com/office/drawing/2014/main" id="{B92A4A53-819C-42DC-A477-5FE174C0C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847" y="3777134"/>
              <a:ext cx="3691632" cy="263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0" descr="Микроволновка PNG">
            <a:extLst>
              <a:ext uri="{FF2B5EF4-FFF2-40B4-BE49-F238E27FC236}">
                <a16:creationId xmlns:a16="http://schemas.microsoft.com/office/drawing/2014/main" id="{C8FE35E1-4F23-493F-AC8C-41628ADD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12" y="2114491"/>
            <a:ext cx="1490477" cy="11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Чайник PNG фото">
            <a:extLst>
              <a:ext uri="{FF2B5EF4-FFF2-40B4-BE49-F238E27FC236}">
                <a16:creationId xmlns:a16="http://schemas.microsoft.com/office/drawing/2014/main" id="{007A43A3-D659-4492-96C8-827F5477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85" y="3356544"/>
            <a:ext cx="869866" cy="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лендер Faciclic Maxi | Блендеры | Moulinex">
            <a:extLst>
              <a:ext uri="{FF2B5EF4-FFF2-40B4-BE49-F238E27FC236}">
                <a16:creationId xmlns:a16="http://schemas.microsoft.com/office/drawing/2014/main" id="{A69AF711-10A2-417E-8FCF-DB1ED7DE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91" y="452967"/>
            <a:ext cx="1463834" cy="12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Холодильник PNG фото">
            <a:extLst>
              <a:ext uri="{FF2B5EF4-FFF2-40B4-BE49-F238E27FC236}">
                <a16:creationId xmlns:a16="http://schemas.microsoft.com/office/drawing/2014/main" id="{F1A50E57-1FB8-4D41-960C-EC6500CD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28712"/>
          <a:stretch/>
        </p:blipFill>
        <p:spPr bwMode="auto">
          <a:xfrm>
            <a:off x="7620226" y="4056622"/>
            <a:ext cx="1078563" cy="26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Фен Centek CT-2258 1200Вт: продажа, цена в Краснодарском крае. фены для  волос от &quot;Торгово-производственная компания &quot;Кормушка&quot;&quot; - 358110253">
            <a:extLst>
              <a:ext uri="{FF2B5EF4-FFF2-40B4-BE49-F238E27FC236}">
                <a16:creationId xmlns:a16="http://schemas.microsoft.com/office/drawing/2014/main" id="{BCC9AB2E-1B8E-46DB-9A12-ED148171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89" y="2938064"/>
            <a:ext cx="1701485" cy="11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23968DAE-325D-4882-8064-41BEDB9A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57" y="3487744"/>
            <a:ext cx="1936523" cy="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емонт музыкальных центров в Казани недорого | цены на ремонт музыкального  центра">
            <a:extLst>
              <a:ext uri="{FF2B5EF4-FFF2-40B4-BE49-F238E27FC236}">
                <a16:creationId xmlns:a16="http://schemas.microsoft.com/office/drawing/2014/main" id="{9AB467BB-5918-416A-976F-797257BD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54" y="333594"/>
            <a:ext cx="1857396" cy="20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к" descr="Компьютер PNG фото">
            <a:extLst>
              <a:ext uri="{FF2B5EF4-FFF2-40B4-BE49-F238E27FC236}">
                <a16:creationId xmlns:a16="http://schemas.microsoft.com/office/drawing/2014/main" id="{C80E94DD-141E-4F30-A5F1-9BA8A19F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7" y="641598"/>
            <a:ext cx="1571988" cy="15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л" descr="Настольная лампа Navigator NDF-D026-60W-WH-E27 под лампу Е27, на основании,  белый - купить светильники настольные по выгодной цене, Эскор.">
            <a:extLst>
              <a:ext uri="{FF2B5EF4-FFF2-40B4-BE49-F238E27FC236}">
                <a16:creationId xmlns:a16="http://schemas.microsoft.com/office/drawing/2014/main" id="{9B38A4AE-D397-41AF-AC66-8BACD3DA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71" y="4991527"/>
            <a:ext cx="1178886" cy="11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F392A1-882F-4835-910F-63F7A077B41F}"/>
              </a:ext>
            </a:extLst>
          </p:cNvPr>
          <p:cNvGrpSpPr/>
          <p:nvPr/>
        </p:nvGrpSpPr>
        <p:grpSpPr>
          <a:xfrm>
            <a:off x="8930835" y="5610512"/>
            <a:ext cx="577716" cy="923330"/>
            <a:chOff x="8930835" y="5610512"/>
            <a:chExt cx="577716" cy="92333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58768C11-EAE2-4BAF-8580-4DBAFB5643D8}"/>
                </a:ext>
              </a:extLst>
            </p:cNvPr>
            <p:cNvSpPr/>
            <p:nvPr/>
          </p:nvSpPr>
          <p:spPr>
            <a:xfrm>
              <a:off x="8930835" y="5770485"/>
              <a:ext cx="577716" cy="603385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571CC54-C9AB-4328-965C-7A44AD646669}"/>
                </a:ext>
              </a:extLst>
            </p:cNvPr>
            <p:cNvSpPr/>
            <p:nvPr/>
          </p:nvSpPr>
          <p:spPr>
            <a:xfrm>
              <a:off x="8967059" y="5610512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4" name="Picture 18">
            <a:extLst>
              <a:ext uri="{FF2B5EF4-FFF2-40B4-BE49-F238E27FC236}">
                <a16:creationId xmlns:a16="http://schemas.microsoft.com/office/drawing/2014/main" id="{FC46F9FA-AD1D-46EC-A56A-0A284E46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64" y="1427592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5F3272C5-865A-477A-BC2E-AC4BEC07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47" y="5383840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20C0695-F1F3-4C60-B0E7-A03FD784CB28}"/>
              </a:ext>
            </a:extLst>
          </p:cNvPr>
          <p:cNvSpPr/>
          <p:nvPr/>
        </p:nvSpPr>
        <p:spPr>
          <a:xfrm>
            <a:off x="5105118" y="4593227"/>
            <a:ext cx="3727806" cy="18914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 электроприборы, которые могут находится в кабинете или в рабочей зоне.</a:t>
            </a:r>
          </a:p>
        </p:txBody>
      </p:sp>
    </p:spTree>
    <p:extLst>
      <p:ext uri="{BB962C8B-B14F-4D97-AF65-F5344CB8AC3E}">
        <p14:creationId xmlns:p14="http://schemas.microsoft.com/office/powerpoint/2010/main" val="89592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6458EA-3BFE-435D-B506-E4580306A8CB}"/>
              </a:ext>
            </a:extLst>
          </p:cNvPr>
          <p:cNvSpPr/>
          <p:nvPr/>
        </p:nvSpPr>
        <p:spPr>
          <a:xfrm>
            <a:off x="1278413" y="192604"/>
            <a:ext cx="75804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приборы.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A559A8B1-4899-423C-A262-B7DA548C6FC2}"/>
              </a:ext>
            </a:extLst>
          </p:cNvPr>
          <p:cNvSpPr/>
          <p:nvPr/>
        </p:nvSpPr>
        <p:spPr>
          <a:xfrm>
            <a:off x="1278413" y="2551837"/>
            <a:ext cx="2785242" cy="1754326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- лишний</a:t>
            </a:r>
          </a:p>
        </p:txBody>
      </p:sp>
      <p:sp>
        <p:nvSpPr>
          <p:cNvPr id="6" name="Прямоугольник: скругленные противолежащи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DAB2ACB1-CD91-4E6D-9EE1-759D1B17A5E8}"/>
              </a:ext>
            </a:extLst>
          </p:cNvPr>
          <p:cNvSpPr/>
          <p:nvPr/>
        </p:nvSpPr>
        <p:spPr>
          <a:xfrm>
            <a:off x="5842345" y="3484179"/>
            <a:ext cx="2785242" cy="1754326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где находится?</a:t>
            </a:r>
          </a:p>
        </p:txBody>
      </p:sp>
      <p:pic>
        <p:nvPicPr>
          <p:cNvPr id="10242" name="Picture 2" descr="Открытый дверной проем | Бесплатно значок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D49713D-A031-4A1A-8C31-F2E4C4A3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304306"/>
            <a:ext cx="1361090" cy="136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469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амка PNG - AVATAN PLUS">
            <a:extLst>
              <a:ext uri="{FF2B5EF4-FFF2-40B4-BE49-F238E27FC236}">
                <a16:creationId xmlns:a16="http://schemas.microsoft.com/office/drawing/2014/main" id="{0553E38A-1B75-4BC4-B3E7-3EDA531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Дома PNG картинки скачать бесплатно, дом PNG">
            <a:hlinkClick r:id="rId3" action="ppaction://hlinksldjump"/>
            <a:extLst>
              <a:ext uri="{FF2B5EF4-FFF2-40B4-BE49-F238E27FC236}">
                <a16:creationId xmlns:a16="http://schemas.microsoft.com/office/drawing/2014/main" id="{34ACA7A4-F8AA-411C-A536-3D750EBA4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199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«Четвертый -лишний»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Формировать  умения классифицировать слова по одному общему признаку и называть его.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ЗАДАЧИ: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закреплять умение классифицировать предметы по одному признаку и подбирать к ним обобщающие слова: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обогащать словарный запас по теме бытовая техника;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развивать память, внимание, мышление;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воспитывать умение соблюдать правила игры.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ОПИСАНИЕ ИГРЫ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Нужно внимательно рассмотреть картинку и выбрать лишний предмет по одному общему признаку. При правильном ответе появиться звездочка.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550331" y="6008914"/>
            <a:ext cx="1097280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ИГРЕ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амка PNG - AVATAN PLUS">
            <a:extLst>
              <a:ext uri="{FF2B5EF4-FFF2-40B4-BE49-F238E27FC236}">
                <a16:creationId xmlns:a16="http://schemas.microsoft.com/office/drawing/2014/main" id="{0553E38A-1B75-4BC4-B3E7-3EDA531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Дома PNG картинки скачать бесплатно, дом PNG">
            <a:hlinkClick r:id="rId3" action="ppaction://hlinksldjump"/>
            <a:extLst>
              <a:ext uri="{FF2B5EF4-FFF2-40B4-BE49-F238E27FC236}">
                <a16:creationId xmlns:a16="http://schemas.microsoft.com/office/drawing/2014/main" id="{63BED9F5-67E7-4995-B849-313C21FC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321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 Что где находится»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082614" y="1084217"/>
            <a:ext cx="7968343" cy="505301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уточнять названия предметов бытовой техники, описывать действия, которые они совершают , а так же  определять в какой комнате  должен находиться.</a:t>
            </a:r>
          </a:p>
          <a:p>
            <a:pPr algn="just">
              <a:lnSpc>
                <a:spcPct val="100000"/>
              </a:lnSpc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- формировать умения составлять простые предложения: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обогащать словарный запас по теме бытовая техника;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развивать память, внимание, мышление;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воспитывать умение соблюдать правила игры.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ОПИСАНИЕ ИГРЫ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Нужно внимательно рассмотреть картинку, нажать на знак вопроса и выбрать,  какой бытовой предмет  должен находиться в комнате (кухня, ванная, рабочая зона, гостиная). Чтобы перейти на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следующую картинку,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необходимо нажать на стрелочку. При правильном ответе появится галочка.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694023" y="5956663"/>
            <a:ext cx="1110343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ИГРЕ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43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амка PNG - AVATAN PLUS">
            <a:extLst>
              <a:ext uri="{FF2B5EF4-FFF2-40B4-BE49-F238E27FC236}">
                <a16:creationId xmlns:a16="http://schemas.microsoft.com/office/drawing/2014/main" id="{441B7F1E-5618-4231-B222-D15D22D6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стрюля PNG фото">
            <a:extLst>
              <a:ext uri="{FF2B5EF4-FFF2-40B4-BE49-F238E27FC236}">
                <a16:creationId xmlns:a16="http://schemas.microsoft.com/office/drawing/2014/main" id="{E74E0202-50BC-4344-9C9E-945246FC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14" y="896644"/>
            <a:ext cx="3207579" cy="20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ковородка PNG фото">
            <a:extLst>
              <a:ext uri="{FF2B5EF4-FFF2-40B4-BE49-F238E27FC236}">
                <a16:creationId xmlns:a16="http://schemas.microsoft.com/office/drawing/2014/main" id="{B754665D-864A-448E-A1C0-4FB1144E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12" y="1237511"/>
            <a:ext cx="4260129" cy="15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клейка Чайник:з PNG - AVATAN PLUS">
            <a:extLst>
              <a:ext uri="{FF2B5EF4-FFF2-40B4-BE49-F238E27FC236}">
                <a16:creationId xmlns:a16="http://schemas.microsoft.com/office/drawing/2014/main" id="{5F5264F6-6DA0-4783-8468-1E6FFFD1C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6" y="3549496"/>
            <a:ext cx="2894469" cy="273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икроволновка PNG">
            <a:extLst>
              <a:ext uri="{FF2B5EF4-FFF2-40B4-BE49-F238E27FC236}">
                <a16:creationId xmlns:a16="http://schemas.microsoft.com/office/drawing/2014/main" id="{B81CB7F4-021E-458A-8C1A-DE1DACB3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81" y="3360614"/>
            <a:ext cx="4156229" cy="31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Дома PNG картинки скачать бесплатно, дом PNG">
            <a:hlinkClick r:id="rId7" action="ppaction://hlinksldjump"/>
            <a:extLst>
              <a:ext uri="{FF2B5EF4-FFF2-40B4-BE49-F238E27FC236}">
                <a16:creationId xmlns:a16="http://schemas.microsoft.com/office/drawing/2014/main" id="{9344B194-8615-47B9-BB65-47D85563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Звезда 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6FDA1D-2AF5-4317-A8FA-8FE78F0F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67173"/>
            <a:ext cx="2199677" cy="20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амка PNG - AVATAN PLUS">
            <a:extLst>
              <a:ext uri="{FF2B5EF4-FFF2-40B4-BE49-F238E27FC236}">
                <a16:creationId xmlns:a16="http://schemas.microsoft.com/office/drawing/2014/main" id="{0553E38A-1B75-4BC4-B3E7-3EDA531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ылесос PNG">
            <a:extLst>
              <a:ext uri="{FF2B5EF4-FFF2-40B4-BE49-F238E27FC236}">
                <a16:creationId xmlns:a16="http://schemas.microsoft.com/office/drawing/2014/main" id="{23EDA343-01ED-48BD-B977-DD7D6EF4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4" y="487029"/>
            <a:ext cx="2680871" cy="30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ен Centek CT-2258 1200Вт: продажа, цена в Краснодарском крае. фены для  волос от &quot;Торгово-производственная компания &quot;Кормушка&quot;&quot; - 358110253">
            <a:extLst>
              <a:ext uri="{FF2B5EF4-FFF2-40B4-BE49-F238E27FC236}">
                <a16:creationId xmlns:a16="http://schemas.microsoft.com/office/drawing/2014/main" id="{A7D2C78A-78C9-46EC-936D-7E895D68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07" y="3396178"/>
            <a:ext cx="4278718" cy="29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тюг PNG">
            <a:extLst>
              <a:ext uri="{FF2B5EF4-FFF2-40B4-BE49-F238E27FC236}">
                <a16:creationId xmlns:a16="http://schemas.microsoft.com/office/drawing/2014/main" id="{95480D47-ED08-4D94-857D-3BFE48AC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5" y="3793962"/>
            <a:ext cx="2566756" cy="25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ожницы PNG фото">
            <a:extLst>
              <a:ext uri="{FF2B5EF4-FFF2-40B4-BE49-F238E27FC236}">
                <a16:creationId xmlns:a16="http://schemas.microsoft.com/office/drawing/2014/main" id="{3AD83EB7-0F6A-403F-8FD4-DB93DE49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95" y="1155760"/>
            <a:ext cx="2954784" cy="18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Дома PNG картинки скачать бесплатно, дом PNG">
            <a:hlinkClick r:id="rId7" action="ppaction://hlinksldjump"/>
            <a:extLst>
              <a:ext uri="{FF2B5EF4-FFF2-40B4-BE49-F238E27FC236}">
                <a16:creationId xmlns:a16="http://schemas.microsoft.com/office/drawing/2014/main" id="{CFE836DE-5D4E-44EE-A2C0-990EB420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Звезда 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D8909A-2FEB-410F-BB00-9B2032FD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07050"/>
            <a:ext cx="2199677" cy="20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амка PNG - AVATAN PLUS">
            <a:extLst>
              <a:ext uri="{FF2B5EF4-FFF2-40B4-BE49-F238E27FC236}">
                <a16:creationId xmlns:a16="http://schemas.microsoft.com/office/drawing/2014/main" id="{0553E38A-1B75-4BC4-B3E7-3EDA531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расное ведро - Png картинки и иконки без фона">
            <a:extLst>
              <a:ext uri="{FF2B5EF4-FFF2-40B4-BE49-F238E27FC236}">
                <a16:creationId xmlns:a16="http://schemas.microsoft.com/office/drawing/2014/main" id="{0F1569F9-BC27-43FF-90DA-DAE5E6FB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20" y="4229443"/>
            <a:ext cx="2159643" cy="218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лита электрическая DARINA 1F Е 2615 W — Сеть магазинов &quot;Дарина&quot;">
            <a:extLst>
              <a:ext uri="{FF2B5EF4-FFF2-40B4-BE49-F238E27FC236}">
                <a16:creationId xmlns:a16="http://schemas.microsoft.com/office/drawing/2014/main" id="{7BEE2FBC-33A8-4241-9BC6-4F760546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34" y="443114"/>
            <a:ext cx="2186804" cy="322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тиральная машина PNG">
            <a:extLst>
              <a:ext uri="{FF2B5EF4-FFF2-40B4-BE49-F238E27FC236}">
                <a16:creationId xmlns:a16="http://schemas.microsoft.com/office/drawing/2014/main" id="{FFD0104E-29A9-4B2E-901E-46502047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1" y="443114"/>
            <a:ext cx="3591443" cy="35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134A1F-473F-4EE0-8A50-C1B47D283A6F}"/>
              </a:ext>
            </a:extLst>
          </p:cNvPr>
          <p:cNvGrpSpPr/>
          <p:nvPr/>
        </p:nvGrpSpPr>
        <p:grpSpPr>
          <a:xfrm>
            <a:off x="5308847" y="3777134"/>
            <a:ext cx="3691632" cy="2637752"/>
            <a:chOff x="5308847" y="3777134"/>
            <a:chExt cx="3691632" cy="263775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BEF0085-8620-4DBB-9592-0A13843FECFB}"/>
                </a:ext>
              </a:extLst>
            </p:cNvPr>
            <p:cNvSpPr/>
            <p:nvPr/>
          </p:nvSpPr>
          <p:spPr>
            <a:xfrm>
              <a:off x="5409036" y="4034557"/>
              <a:ext cx="3450879" cy="194899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 descr="Телевизор PNG">
              <a:extLst>
                <a:ext uri="{FF2B5EF4-FFF2-40B4-BE49-F238E27FC236}">
                  <a16:creationId xmlns:a16="http://schemas.microsoft.com/office/drawing/2014/main" id="{C6D2CABB-37F9-44D0-A8C5-1E11DC265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847" y="3777134"/>
              <a:ext cx="3691632" cy="263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Дома PNG картинки скачать бесплатно, дом PNG">
            <a:hlinkClick r:id="rId7" action="ppaction://hlinksldjump"/>
            <a:extLst>
              <a:ext uri="{FF2B5EF4-FFF2-40B4-BE49-F238E27FC236}">
                <a16:creationId xmlns:a16="http://schemas.microsoft.com/office/drawing/2014/main" id="{8F7D60FA-E801-46F6-8B29-CA579A10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Звезда PNG">
            <a:extLst>
              <a:ext uri="{FF2B5EF4-FFF2-40B4-BE49-F238E27FC236}">
                <a16:creationId xmlns:a16="http://schemas.microsoft.com/office/drawing/2014/main" id="{2786EBFF-830D-4051-B4DC-EF1AB5D6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85" y="4304972"/>
            <a:ext cx="2199677" cy="20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амка PNG - AVATAN PLUS">
            <a:extLst>
              <a:ext uri="{FF2B5EF4-FFF2-40B4-BE49-F238E27FC236}">
                <a16:creationId xmlns:a16="http://schemas.microsoft.com/office/drawing/2014/main" id="{0553E38A-1B75-4BC4-B3E7-3EDA531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Дома PNG картинки скачать бесплатно, дом PNG">
            <a:hlinkClick r:id="rId4" action="ppaction://hlinksldjump"/>
            <a:extLst>
              <a:ext uri="{FF2B5EF4-FFF2-40B4-BE49-F238E27FC236}">
                <a16:creationId xmlns:a16="http://schemas.microsoft.com/office/drawing/2014/main" id="{063EE648-8907-4CB7-9DA8-CA5ACFB8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Плита электрическая DARINA 1F Е 2615 W — Сеть магазинов &quot;Дарина&quot;">
            <a:extLst>
              <a:ext uri="{FF2B5EF4-FFF2-40B4-BE49-F238E27FC236}">
                <a16:creationId xmlns:a16="http://schemas.microsoft.com/office/drawing/2014/main" id="{74274FAC-4F05-419B-8EB3-EAC824D4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37" y="450800"/>
            <a:ext cx="1078679" cy="15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аш" descr="Стиральная машина PNG">
            <a:extLst>
              <a:ext uri="{FF2B5EF4-FFF2-40B4-BE49-F238E27FC236}">
                <a16:creationId xmlns:a16="http://schemas.microsoft.com/office/drawing/2014/main" id="{24B85AB9-17AA-45CC-80BF-F6F6BC55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47" y="641598"/>
            <a:ext cx="1631085" cy="16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C3994D-74FD-4745-B436-482208EE0C57}"/>
              </a:ext>
            </a:extLst>
          </p:cNvPr>
          <p:cNvGrpSpPr/>
          <p:nvPr/>
        </p:nvGrpSpPr>
        <p:grpSpPr>
          <a:xfrm>
            <a:off x="8074283" y="2053329"/>
            <a:ext cx="1287262" cy="963997"/>
            <a:chOff x="5308847" y="3777134"/>
            <a:chExt cx="3691632" cy="263775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8175480-6DAA-4D01-8A61-CD9328FBAA0B}"/>
                </a:ext>
              </a:extLst>
            </p:cNvPr>
            <p:cNvSpPr/>
            <p:nvPr/>
          </p:nvSpPr>
          <p:spPr>
            <a:xfrm>
              <a:off x="5409036" y="4034557"/>
              <a:ext cx="3450879" cy="194899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12" descr="Телевизор PNG">
              <a:extLst>
                <a:ext uri="{FF2B5EF4-FFF2-40B4-BE49-F238E27FC236}">
                  <a16:creationId xmlns:a16="http://schemas.microsoft.com/office/drawing/2014/main" id="{B92A4A53-819C-42DC-A477-5FE174C0C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847" y="3777134"/>
              <a:ext cx="3691632" cy="263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0" descr="Микроволновка PNG">
            <a:extLst>
              <a:ext uri="{FF2B5EF4-FFF2-40B4-BE49-F238E27FC236}">
                <a16:creationId xmlns:a16="http://schemas.microsoft.com/office/drawing/2014/main" id="{C8FE35E1-4F23-493F-AC8C-41628ADD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12" y="2114491"/>
            <a:ext cx="1490477" cy="11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Чайник PNG фото">
            <a:extLst>
              <a:ext uri="{FF2B5EF4-FFF2-40B4-BE49-F238E27FC236}">
                <a16:creationId xmlns:a16="http://schemas.microsoft.com/office/drawing/2014/main" id="{007A43A3-D659-4492-96C8-827F5477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85" y="3356544"/>
            <a:ext cx="869866" cy="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лендер Faciclic Maxi | Блендеры | Moulinex">
            <a:extLst>
              <a:ext uri="{FF2B5EF4-FFF2-40B4-BE49-F238E27FC236}">
                <a16:creationId xmlns:a16="http://schemas.microsoft.com/office/drawing/2014/main" id="{A69AF711-10A2-417E-8FCF-DB1ED7DE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91" y="452967"/>
            <a:ext cx="1463834" cy="12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Холодильник PNG фото">
            <a:extLst>
              <a:ext uri="{FF2B5EF4-FFF2-40B4-BE49-F238E27FC236}">
                <a16:creationId xmlns:a16="http://schemas.microsoft.com/office/drawing/2014/main" id="{F1A50E57-1FB8-4D41-960C-EC6500CD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28712"/>
          <a:stretch/>
        </p:blipFill>
        <p:spPr bwMode="auto">
          <a:xfrm>
            <a:off x="7620226" y="4056622"/>
            <a:ext cx="1078563" cy="26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ф" descr="Фен Centek CT-2258 1200Вт: продажа, цена в Краснодарском крае. фены для  волос от &quot;Торгово-производственная компания &quot;Кормушка&quot;&quot; - 358110253">
            <a:extLst>
              <a:ext uri="{FF2B5EF4-FFF2-40B4-BE49-F238E27FC236}">
                <a16:creationId xmlns:a16="http://schemas.microsoft.com/office/drawing/2014/main" id="{BCC9AB2E-1B8E-46DB-9A12-ED1481714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1958"/>
          <a:stretch/>
        </p:blipFill>
        <p:spPr bwMode="auto">
          <a:xfrm>
            <a:off x="7388180" y="2938064"/>
            <a:ext cx="1203312" cy="11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23968DAE-325D-4882-8064-41BEDB9A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57" y="3487744"/>
            <a:ext cx="1936523" cy="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емонт музыкальных центров в Казани недорого | цены на ремонт музыкального  центра">
            <a:extLst>
              <a:ext uri="{FF2B5EF4-FFF2-40B4-BE49-F238E27FC236}">
                <a16:creationId xmlns:a16="http://schemas.microsoft.com/office/drawing/2014/main" id="{9AB467BB-5918-416A-976F-797257BD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54" y="333594"/>
            <a:ext cx="1857396" cy="20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ᐈ Картинка кран водопроводный для детей фотографии, картинки ванная детский  клипарт | скачать на Depositphotos®">
            <a:extLst>
              <a:ext uri="{FF2B5EF4-FFF2-40B4-BE49-F238E27FC236}">
                <a16:creationId xmlns:a16="http://schemas.microsoft.com/office/drawing/2014/main" id="{50E133F9-D5EF-47E9-85A0-1A46321B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7" y="2747383"/>
            <a:ext cx="4748358" cy="3600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омпьютер PNG фото">
            <a:extLst>
              <a:ext uri="{FF2B5EF4-FFF2-40B4-BE49-F238E27FC236}">
                <a16:creationId xmlns:a16="http://schemas.microsoft.com/office/drawing/2014/main" id="{C80E94DD-141E-4F30-A5F1-9BA8A19F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7" y="641598"/>
            <a:ext cx="1571988" cy="15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Настольная лампа Navigator NDF-D026-60W-WH-E27 под лампу Е27, на основании,  белый - купить светильники настольные по выгодной цене, Эскор.">
            <a:extLst>
              <a:ext uri="{FF2B5EF4-FFF2-40B4-BE49-F238E27FC236}">
                <a16:creationId xmlns:a16="http://schemas.microsoft.com/office/drawing/2014/main" id="{9B38A4AE-D397-41AF-AC66-8BACD3DA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71" y="4991527"/>
            <a:ext cx="1178886" cy="11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F392A1-882F-4835-910F-63F7A077B41F}"/>
              </a:ext>
            </a:extLst>
          </p:cNvPr>
          <p:cNvGrpSpPr/>
          <p:nvPr/>
        </p:nvGrpSpPr>
        <p:grpSpPr>
          <a:xfrm>
            <a:off x="8930835" y="5610512"/>
            <a:ext cx="577716" cy="923330"/>
            <a:chOff x="8930835" y="5610512"/>
            <a:chExt cx="577716" cy="92333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58768C11-EAE2-4BAF-8580-4DBAFB5643D8}"/>
                </a:ext>
              </a:extLst>
            </p:cNvPr>
            <p:cNvSpPr/>
            <p:nvPr/>
          </p:nvSpPr>
          <p:spPr>
            <a:xfrm>
              <a:off x="8930835" y="5770485"/>
              <a:ext cx="577716" cy="603385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571CC54-C9AB-4328-965C-7A44AD646669}"/>
                </a:ext>
              </a:extLst>
            </p:cNvPr>
            <p:cNvSpPr/>
            <p:nvPr/>
          </p:nvSpPr>
          <p:spPr>
            <a:xfrm>
              <a:off x="8967059" y="5610512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20C0695-F1F3-4C60-B0E7-A03FD784CB28}"/>
              </a:ext>
            </a:extLst>
          </p:cNvPr>
          <p:cNvSpPr/>
          <p:nvPr/>
        </p:nvSpPr>
        <p:spPr>
          <a:xfrm>
            <a:off x="5179433" y="4283617"/>
            <a:ext cx="3727806" cy="18914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 электроприборы, которые могут находится в ванной комнате.</a:t>
            </a:r>
          </a:p>
        </p:txBody>
      </p:sp>
      <p:pic>
        <p:nvPicPr>
          <p:cNvPr id="6162" name="Picture 18">
            <a:extLst>
              <a:ext uri="{FF2B5EF4-FFF2-40B4-BE49-F238E27FC236}">
                <a16:creationId xmlns:a16="http://schemas.microsoft.com/office/drawing/2014/main" id="{8A30EB88-D091-42C8-8E9E-BFC21E46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35" y="1258481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6001DE2F-196E-4868-B7A5-00AE8C1F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88" y="3067385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: вправо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56B6E7-3067-4C41-B5A3-883DA258FE56}"/>
              </a:ext>
            </a:extLst>
          </p:cNvPr>
          <p:cNvSpPr/>
          <p:nvPr/>
        </p:nvSpPr>
        <p:spPr>
          <a:xfrm>
            <a:off x="9072104" y="5193047"/>
            <a:ext cx="436446" cy="44993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БУСТРОЙСТВО КУХНИ (ВАРИАНТЫ ПЛАНИРОВКИ). Дизайн. Как изменить  пространство. Энциклопедия ремонта и дизайна.Ремонтно-строительные компании  АЛЬТА. Евроремонт, дизайн интерьера, архитектурное проектирование,  согласование, отделка, перепланировка, ремонт ...">
            <a:extLst>
              <a:ext uri="{FF2B5EF4-FFF2-40B4-BE49-F238E27FC236}">
                <a16:creationId xmlns:a16="http://schemas.microsoft.com/office/drawing/2014/main" id="{0E9BAF30-7B93-451C-AA6B-15CCDB0B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6" y="2690610"/>
            <a:ext cx="4815855" cy="3697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Рамка PNG - AVATAN PLUS">
            <a:extLst>
              <a:ext uri="{FF2B5EF4-FFF2-40B4-BE49-F238E27FC236}">
                <a16:creationId xmlns:a16="http://schemas.microsoft.com/office/drawing/2014/main" id="{0553E38A-1B75-4BC4-B3E7-3EDA531B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Дома PNG картинки скачать бесплатно, дом PNG">
            <a:hlinkClick r:id="rId5" action="ppaction://hlinksldjump"/>
            <a:extLst>
              <a:ext uri="{FF2B5EF4-FFF2-40B4-BE49-F238E27FC236}">
                <a16:creationId xmlns:a16="http://schemas.microsoft.com/office/drawing/2014/main" id="{063EE648-8907-4CB7-9DA8-CA5ACFB8F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2" y="327548"/>
            <a:ext cx="828212" cy="82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" descr="Плита электрическая DARINA 1F Е 2615 W — Сеть магазинов &quot;Дарина&quot;">
            <a:extLst>
              <a:ext uri="{FF2B5EF4-FFF2-40B4-BE49-F238E27FC236}">
                <a16:creationId xmlns:a16="http://schemas.microsoft.com/office/drawing/2014/main" id="{74274FAC-4F05-419B-8EB3-EAC824D4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37" y="450800"/>
            <a:ext cx="1078679" cy="15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т.м" descr="Стиральная машина PNG">
            <a:extLst>
              <a:ext uri="{FF2B5EF4-FFF2-40B4-BE49-F238E27FC236}">
                <a16:creationId xmlns:a16="http://schemas.microsoft.com/office/drawing/2014/main" id="{24B85AB9-17AA-45CC-80BF-F6F6BC55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47" y="641598"/>
            <a:ext cx="1631085" cy="163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5C3994D-74FD-4745-B436-482208EE0C57}"/>
              </a:ext>
            </a:extLst>
          </p:cNvPr>
          <p:cNvGrpSpPr/>
          <p:nvPr/>
        </p:nvGrpSpPr>
        <p:grpSpPr>
          <a:xfrm>
            <a:off x="8074283" y="2053329"/>
            <a:ext cx="1287262" cy="963997"/>
            <a:chOff x="5308847" y="3777134"/>
            <a:chExt cx="3691632" cy="263775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8175480-6DAA-4D01-8A61-CD9328FBAA0B}"/>
                </a:ext>
              </a:extLst>
            </p:cNvPr>
            <p:cNvSpPr/>
            <p:nvPr/>
          </p:nvSpPr>
          <p:spPr>
            <a:xfrm>
              <a:off x="5409036" y="4034557"/>
              <a:ext cx="3450879" cy="194899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12" descr="Телевизор PNG">
              <a:extLst>
                <a:ext uri="{FF2B5EF4-FFF2-40B4-BE49-F238E27FC236}">
                  <a16:creationId xmlns:a16="http://schemas.microsoft.com/office/drawing/2014/main" id="{B92A4A53-819C-42DC-A477-5FE174C0C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847" y="3777134"/>
              <a:ext cx="3691632" cy="263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мик" descr="Микроволновка PNG">
            <a:extLst>
              <a:ext uri="{FF2B5EF4-FFF2-40B4-BE49-F238E27FC236}">
                <a16:creationId xmlns:a16="http://schemas.microsoft.com/office/drawing/2014/main" id="{C8FE35E1-4F23-493F-AC8C-41628ADD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12" y="2114491"/>
            <a:ext cx="1490477" cy="11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ч" descr="Чайник PNG фото">
            <a:extLst>
              <a:ext uri="{FF2B5EF4-FFF2-40B4-BE49-F238E27FC236}">
                <a16:creationId xmlns:a16="http://schemas.microsoft.com/office/drawing/2014/main" id="{007A43A3-D659-4492-96C8-827F5477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85" y="3356544"/>
            <a:ext cx="869866" cy="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блл" descr="Блендер Faciclic Maxi | Блендеры | Moulinex">
            <a:extLst>
              <a:ext uri="{FF2B5EF4-FFF2-40B4-BE49-F238E27FC236}">
                <a16:creationId xmlns:a16="http://schemas.microsoft.com/office/drawing/2014/main" id="{A69AF711-10A2-417E-8FCF-DB1ED7DED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r="22858"/>
          <a:stretch/>
        </p:blipFill>
        <p:spPr bwMode="auto">
          <a:xfrm>
            <a:off x="5560515" y="452967"/>
            <a:ext cx="861306" cy="12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х" descr="Холодильник PNG фото">
            <a:extLst>
              <a:ext uri="{FF2B5EF4-FFF2-40B4-BE49-F238E27FC236}">
                <a16:creationId xmlns:a16="http://schemas.microsoft.com/office/drawing/2014/main" id="{F1A50E57-1FB8-4D41-960C-EC6500CD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5" r="28712"/>
          <a:stretch/>
        </p:blipFill>
        <p:spPr bwMode="auto">
          <a:xfrm>
            <a:off x="7620226" y="4056622"/>
            <a:ext cx="1078563" cy="26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Фен Centek CT-2258 1200Вт: продажа, цена в Краснодарском крае. фены для  волос от &quot;Торгово-производственная компания &quot;Кормушка&quot;&quot; - 358110253">
            <a:extLst>
              <a:ext uri="{FF2B5EF4-FFF2-40B4-BE49-F238E27FC236}">
                <a16:creationId xmlns:a16="http://schemas.microsoft.com/office/drawing/2014/main" id="{BCC9AB2E-1B8E-46DB-9A12-ED148171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89" y="2938064"/>
            <a:ext cx="1701485" cy="11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23968DAE-325D-4882-8064-41BEDB9A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57" y="3487744"/>
            <a:ext cx="1936523" cy="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емонт музыкальных центров в Казани недорого | цены на ремонт музыкального  центра">
            <a:extLst>
              <a:ext uri="{FF2B5EF4-FFF2-40B4-BE49-F238E27FC236}">
                <a16:creationId xmlns:a16="http://schemas.microsoft.com/office/drawing/2014/main" id="{9AB467BB-5918-416A-976F-797257BD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054" y="333594"/>
            <a:ext cx="1857396" cy="20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Компьютер PNG фото">
            <a:extLst>
              <a:ext uri="{FF2B5EF4-FFF2-40B4-BE49-F238E27FC236}">
                <a16:creationId xmlns:a16="http://schemas.microsoft.com/office/drawing/2014/main" id="{C80E94DD-141E-4F30-A5F1-9BA8A19F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7" y="641598"/>
            <a:ext cx="1571988" cy="15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Настольная лампа Navigator NDF-D026-60W-WH-E27 под лампу Е27, на основании,  белый - купить светильники настольные по выгодной цене, Эскор.">
            <a:extLst>
              <a:ext uri="{FF2B5EF4-FFF2-40B4-BE49-F238E27FC236}">
                <a16:creationId xmlns:a16="http://schemas.microsoft.com/office/drawing/2014/main" id="{9B38A4AE-D397-41AF-AC66-8BACD3DA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71" y="4991527"/>
            <a:ext cx="1178886" cy="11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F392A1-882F-4835-910F-63F7A077B41F}"/>
              </a:ext>
            </a:extLst>
          </p:cNvPr>
          <p:cNvGrpSpPr/>
          <p:nvPr/>
        </p:nvGrpSpPr>
        <p:grpSpPr>
          <a:xfrm>
            <a:off x="8930835" y="5610512"/>
            <a:ext cx="577716" cy="923330"/>
            <a:chOff x="8930835" y="5610512"/>
            <a:chExt cx="577716" cy="92333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58768C11-EAE2-4BAF-8580-4DBAFB5643D8}"/>
                </a:ext>
              </a:extLst>
            </p:cNvPr>
            <p:cNvSpPr/>
            <p:nvPr/>
          </p:nvSpPr>
          <p:spPr>
            <a:xfrm>
              <a:off x="8930835" y="5770485"/>
              <a:ext cx="577716" cy="603385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571CC54-C9AB-4328-965C-7A44AD646669}"/>
                </a:ext>
              </a:extLst>
            </p:cNvPr>
            <p:cNvSpPr/>
            <p:nvPr/>
          </p:nvSpPr>
          <p:spPr>
            <a:xfrm>
              <a:off x="8967059" y="5610512"/>
              <a:ext cx="5052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4" name="Picture 18">
            <a:extLst>
              <a:ext uri="{FF2B5EF4-FFF2-40B4-BE49-F238E27FC236}">
                <a16:creationId xmlns:a16="http://schemas.microsoft.com/office/drawing/2014/main" id="{2DB5337E-99D6-4B44-9B59-7D660AF6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44" y="3447588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>
            <a:extLst>
              <a:ext uri="{FF2B5EF4-FFF2-40B4-BE49-F238E27FC236}">
                <a16:creationId xmlns:a16="http://schemas.microsoft.com/office/drawing/2014/main" id="{E5806AD1-AD1E-4BD7-BC56-3C0A7E26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06" y="4684010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A5034AEC-F9AC-4A22-9902-88917937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46" y="2148682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4A3563CE-B55A-46FB-9AFC-1FADD589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24" y="2300593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148CC397-B3E1-4EAD-8089-EB02AB9B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12" y="553956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0D36EF7D-C2E4-4190-8D70-50820D5F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58" y="996509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>
            <a:extLst>
              <a:ext uri="{FF2B5EF4-FFF2-40B4-BE49-F238E27FC236}">
                <a16:creationId xmlns:a16="http://schemas.microsoft.com/office/drawing/2014/main" id="{10CEBC49-0ED9-4F60-8072-09EEFEF3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72" y="1353987"/>
            <a:ext cx="773290" cy="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20C0695-F1F3-4C60-B0E7-A03FD784CB28}"/>
              </a:ext>
            </a:extLst>
          </p:cNvPr>
          <p:cNvSpPr/>
          <p:nvPr/>
        </p:nvSpPr>
        <p:spPr>
          <a:xfrm>
            <a:off x="5115169" y="4377189"/>
            <a:ext cx="3727806" cy="18914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 электроприборы, которые могут находится в кухне.</a:t>
            </a:r>
          </a:p>
        </p:txBody>
      </p:sp>
      <p:sp>
        <p:nvSpPr>
          <p:cNvPr id="31" name="Стрелка: вправо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B6376A-E322-477D-B298-FFF7802AD9A5}"/>
              </a:ext>
            </a:extLst>
          </p:cNvPr>
          <p:cNvSpPr/>
          <p:nvPr/>
        </p:nvSpPr>
        <p:spPr>
          <a:xfrm>
            <a:off x="9072104" y="5193047"/>
            <a:ext cx="436446" cy="44993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109</Words>
  <Application>Microsoft Office PowerPoint</Application>
  <PresentationFormat>Лист A4 (210x297 мм)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Речевые игры «Электроприборы»</vt:lpstr>
      <vt:lpstr>Презентация PowerPoint</vt:lpstr>
      <vt:lpstr>                   Игра «Четвертый -лишний»   ЦЕЛЬ: Формировать  умения классифицировать слова по одному общему признаку и называть его.   ЗАДАЧИ: - закреплять умение классифицировать предметы по одному признаку и подбирать к ним обобщающие слова: - обогащать словарный запас по теме бытовая техника; - развивать память, внимание, мышление; - воспитывать умение соблюдать правила игры.  ОПИСАНИЕ ИГРЫ: Нужно внимательно рассмотреть картинку и выбрать лишний предмет по одному общему признаку. При правильном ответе появиться звездочка.        </vt:lpstr>
      <vt:lpstr>     Игра « Что где находится»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Пользователь Lenovo</cp:lastModifiedBy>
  <cp:revision>45</cp:revision>
  <dcterms:created xsi:type="dcterms:W3CDTF">2021-03-23T04:28:13Z</dcterms:created>
  <dcterms:modified xsi:type="dcterms:W3CDTF">2025-03-05T03:39:43Z</dcterms:modified>
</cp:coreProperties>
</file>