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63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E3A"/>
    <a:srgbClr val="CC6600"/>
    <a:srgbClr val="DDE668"/>
    <a:srgbClr val="68A828"/>
    <a:srgbClr val="B0DA46"/>
    <a:srgbClr val="87A931"/>
    <a:srgbClr val="9FBB1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851F-ECD6-4AD3-A516-9C0B9D695E14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54B6-FA7D-444D-A1B3-E5EE135F0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4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Называй</a:t>
            </a:r>
            <a:r>
              <a:rPr lang="ru-RU" baseline="0" dirty="0" smtClean="0"/>
              <a:t> </a:t>
            </a:r>
            <a:r>
              <a:rPr lang="ru-RU" dirty="0" smtClean="0"/>
              <a:t> грибы,  которые собирает </a:t>
            </a:r>
            <a:r>
              <a:rPr lang="ru-RU" dirty="0" err="1" smtClean="0"/>
              <a:t>Шишок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54B6-FA7D-444D-A1B3-E5EE135F0D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9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10054" y="25602"/>
            <a:ext cx="9098450" cy="6832398"/>
          </a:xfrm>
          <a:prstGeom prst="frame">
            <a:avLst>
              <a:gd name="adj1" fmla="val 1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1542"/>
            <a:ext cx="9144000" cy="6856457"/>
          </a:xfrm>
          <a:prstGeom prst="frame">
            <a:avLst>
              <a:gd name="adj1" fmla="val 1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500">
              <a:srgbClr val="AAD86C"/>
            </a:gs>
            <a:gs pos="0">
              <a:srgbClr val="DDE668"/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5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6.wdp"/><Relationship Id="rId10" Type="http://schemas.microsoft.com/office/2007/relationships/hdphoto" Target="../media/hdphoto17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hdphoto" Target="../media/hdphoto18.wdp"/><Relationship Id="rId7" Type="http://schemas.microsoft.com/office/2007/relationships/hdphoto" Target="../media/hdphoto16.wdp"/><Relationship Id="rId12" Type="http://schemas.microsoft.com/office/2007/relationships/hdphoto" Target="../media/hdphoto21.wdp"/><Relationship Id="rId17" Type="http://schemas.microsoft.com/office/2007/relationships/hdphoto" Target="../media/hdphoto23.wdp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9.wdp"/><Relationship Id="rId15" Type="http://schemas.microsoft.com/office/2007/relationships/hdphoto" Target="../media/hdphoto22.wdp"/><Relationship Id="rId10" Type="http://schemas.microsoft.com/office/2007/relationships/hdphoto" Target="../media/hdphoto20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7961"/>
            <a:ext cx="5595734" cy="1152128"/>
          </a:xfrm>
        </p:spPr>
        <p:txBody>
          <a:bodyPr>
            <a:normAutofit lnSpcReduction="10000"/>
          </a:bodyPr>
          <a:lstStyle/>
          <a:p>
            <a:r>
              <a:rPr lang="ru-RU" sz="7200" b="1" dirty="0" smtClean="0">
                <a:ln w="28575">
                  <a:solidFill>
                    <a:srgbClr val="CC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ГРИБЫ</a:t>
            </a:r>
            <a:endParaRPr lang="ru-RU" sz="7200" b="1" dirty="0">
              <a:ln w="28575">
                <a:solidFill>
                  <a:srgbClr val="CC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16461" r="9900" b="12208"/>
          <a:stretch/>
        </p:blipFill>
        <p:spPr>
          <a:xfrm>
            <a:off x="1835696" y="2996952"/>
            <a:ext cx="5408909" cy="3472386"/>
          </a:xfrm>
          <a:prstGeom prst="rect">
            <a:avLst/>
          </a:prstGeom>
          <a:ln w="28575">
            <a:solidFill>
              <a:srgbClr val="728E3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39752" y="1556792"/>
            <a:ext cx="4104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</a:rPr>
              <a:t>Запоминайка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ля детей 4-7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лет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1378496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Цели: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8001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Активизация и обогащение словаря по теме «грибы»: названия грибов, съедобные, несъедобные, ядовитые.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Развитие внимания, памяти через запоминание названий грибов.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42886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игры: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Кликай мышкой по полянке и называй грибы, которые собирает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Шишок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например,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Шишок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положил в корзинку подосиновик.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(Подосиновик, груздь, сыроежку, боровик, опята, лисичку, рыжик, подберезовик, масленок, волнушку)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Какие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грибы остались на полянке? Почему их не взял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Шишок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(Мухомор, бледная поганка)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636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КЛИКАЙ – СМОТРИ – ГОВОРИ!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7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3" l="4022" r="95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6" r="4936"/>
          <a:stretch/>
        </p:blipFill>
        <p:spPr bwMode="auto">
          <a:xfrm rot="5400000">
            <a:off x="3474067" y="600677"/>
            <a:ext cx="2318385" cy="180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admin\AppData\Local\Temp\FineReader11\media\image1.jpe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99" l="0" r="96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56" y="1922917"/>
            <a:ext cx="1382423" cy="139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27168" l="493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87" b="72297"/>
          <a:stretch/>
        </p:blipFill>
        <p:spPr bwMode="auto">
          <a:xfrm rot="5400000">
            <a:off x="3653547" y="3449222"/>
            <a:ext cx="1275715" cy="1022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image1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162" b="95728" l="3077" r="4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9" t="71193" r="50997" b="4487"/>
          <a:stretch/>
        </p:blipFill>
        <p:spPr bwMode="auto">
          <a:xfrm rot="5400000">
            <a:off x="5585698" y="2701245"/>
            <a:ext cx="1181735" cy="90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mage2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725" b="100000" l="0" r="43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8750" r="55641"/>
          <a:stretch/>
        </p:blipFill>
        <p:spPr bwMode="auto">
          <a:xfrm rot="5400000">
            <a:off x="1147309" y="2768275"/>
            <a:ext cx="1107779" cy="1277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mage1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666" b="98715" l="53420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70060" r="5553" b="2554"/>
          <a:stretch/>
        </p:blipFill>
        <p:spPr bwMode="auto">
          <a:xfrm rot="5400000">
            <a:off x="7414950" y="2962494"/>
            <a:ext cx="1004570" cy="991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image1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26621" l="50099" r="96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6" r="5417" b="73453"/>
          <a:stretch/>
        </p:blipFill>
        <p:spPr bwMode="auto">
          <a:xfrm rot="5400000">
            <a:off x="7608440" y="1172614"/>
            <a:ext cx="859228" cy="917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image2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695" b="61798" l="50272" r="99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0" t="43291" r="4438" b="38391"/>
          <a:stretch/>
        </p:blipFill>
        <p:spPr bwMode="auto">
          <a:xfrm rot="5400000">
            <a:off x="2235800" y="4369338"/>
            <a:ext cx="121983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image1"/>
          <p:cNvPicPr/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335" b="64671" l="50947" r="99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31856" b="35088"/>
          <a:stretch/>
        </p:blipFill>
        <p:spPr bwMode="auto">
          <a:xfrm rot="5400000">
            <a:off x="6096677" y="4019491"/>
            <a:ext cx="1306195" cy="126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image2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09" b="25491" l="0" r="50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2" t="4125" r="49195" b="74739"/>
          <a:stretch/>
        </p:blipFill>
        <p:spPr bwMode="auto">
          <a:xfrm rot="5400000">
            <a:off x="787375" y="1316874"/>
            <a:ext cx="1374140" cy="823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image2"/>
          <p:cNvPicPr/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439" b="61503" l="4798" r="4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9" t="38631" r="51787" b="38678"/>
          <a:stretch/>
        </p:blipFill>
        <p:spPr bwMode="auto">
          <a:xfrm rot="5400000">
            <a:off x="6068933" y="1075328"/>
            <a:ext cx="1120140" cy="85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image1"/>
          <p:cNvPicPr/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5233" b="63140" l="1087" r="47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42" r="53631" b="36970"/>
          <a:stretch/>
        </p:blipFill>
        <p:spPr bwMode="auto">
          <a:xfrm rot="5400000">
            <a:off x="4334430" y="4748789"/>
            <a:ext cx="1485265" cy="1294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image2"/>
          <p:cNvPicPr/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2762" b="92686" l="51832" r="96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55" t="72586" r="3452" b="6788"/>
          <a:stretch/>
        </p:blipFill>
        <p:spPr bwMode="auto">
          <a:xfrm rot="5400000">
            <a:off x="7394333" y="5035288"/>
            <a:ext cx="1175385" cy="805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image1"/>
          <p:cNvPicPr/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08" b="27858" l="756" r="48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78" b="72083"/>
          <a:stretch/>
        </p:blipFill>
        <p:spPr bwMode="auto">
          <a:xfrm rot="5400000">
            <a:off x="1001749" y="4353994"/>
            <a:ext cx="1144782" cy="1022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0780" y="21656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Какие грибы собирает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Шишок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6754427" y="5077003"/>
            <a:ext cx="1020994" cy="969777"/>
          </a:xfrm>
          <a:prstGeom prst="smileyFac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8125 0.11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4531 -0.1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8628 -0.3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312 -0.2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2066 -0.444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37187 -0.3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8386 -0.1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52761 -0.45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551 L -0.48923 0.130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3524 0.13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1378496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Цели: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18001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Активизация и обогащение словаря по теме «грибы»: названия грибов.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Развитие внимания, памяти через запоминание грибов и узнавания их среди других.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496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игры: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1.Называй и запоминай грибы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(сыроежка, боровик, опята, лисичка, рыжик, мухомор)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2.Найди эти грибы на следующем слайде. Кликай мышкой на гриб, проверяй себя!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78632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СМОТРИ – ГОВОРИ – КЛИКАЙ!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грибы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63471"/>
              </p:ext>
            </p:extLst>
          </p:nvPr>
        </p:nvGraphicFramePr>
        <p:xfrm>
          <a:off x="2339752" y="1556791"/>
          <a:ext cx="4248472" cy="4601890"/>
        </p:xfrm>
        <a:graphic>
          <a:graphicData uri="http://schemas.openxmlformats.org/drawingml/2006/table">
            <a:tbl>
              <a:tblPr firstRow="1" firstCol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7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5047" marR="35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60" name="Рисунок 5" descr="Описание: imag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2" b="45318" l="3314" r="27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585" r="70233" b="53277"/>
          <a:stretch/>
        </p:blipFill>
        <p:spPr bwMode="auto">
          <a:xfrm>
            <a:off x="4964873" y="4725144"/>
            <a:ext cx="1159243" cy="13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6" descr="Описание: image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53" b="93562" l="3140" r="2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59" r="68123" b="4079"/>
          <a:stretch/>
        </p:blipFill>
        <p:spPr bwMode="auto">
          <a:xfrm>
            <a:off x="4798493" y="1655189"/>
            <a:ext cx="13360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7" descr="Описание: image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773" b="97659" l="38779" r="63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1" t="56792" r="33901"/>
          <a:stretch/>
        </p:blipFill>
        <p:spPr bwMode="auto">
          <a:xfrm>
            <a:off x="2699792" y="3219214"/>
            <a:ext cx="1242323" cy="13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9" descr="Описание: image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6" b="46572" l="38023" r="6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3016" r="32370" b="51638"/>
          <a:stretch/>
        </p:blipFill>
        <p:spPr bwMode="auto">
          <a:xfrm>
            <a:off x="2723084" y="4713709"/>
            <a:ext cx="1398329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0" descr="Описание: image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9" b="45485" l="73256" r="94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83" t="5437" r="3186" b="54177"/>
          <a:stretch/>
        </p:blipFill>
        <p:spPr bwMode="auto">
          <a:xfrm>
            <a:off x="4848292" y="3212976"/>
            <a:ext cx="1215555" cy="13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image2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0" b="27457" l="53367" r="94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90" t="812" r="6073" b="72657"/>
          <a:stretch/>
        </p:blipFill>
        <p:spPr bwMode="auto">
          <a:xfrm rot="5400000">
            <a:off x="2739237" y="1648472"/>
            <a:ext cx="1366021" cy="1308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9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лыбающееся лицо 20"/>
          <p:cNvSpPr/>
          <p:nvPr/>
        </p:nvSpPr>
        <p:spPr>
          <a:xfrm>
            <a:off x="7648103" y="5199571"/>
            <a:ext cx="1020994" cy="969777"/>
          </a:xfrm>
          <a:prstGeom prst="smileyFac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01494"/>
              </p:ext>
            </p:extLst>
          </p:nvPr>
        </p:nvGraphicFramePr>
        <p:xfrm>
          <a:off x="1882205" y="1484784"/>
          <a:ext cx="5400600" cy="4786368"/>
        </p:xfrm>
        <a:graphic>
          <a:graphicData uri="http://schemas.openxmlformats.org/drawingml/2006/table">
            <a:tbl>
              <a:tblPr firstRow="1" firstCol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34505" marR="3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9" name="Рисунок 18" descr="Описание: 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2688" l="913" r="26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913" b="55418"/>
          <a:stretch>
            <a:fillRect/>
          </a:stretch>
        </p:blipFill>
        <p:spPr bwMode="auto">
          <a:xfrm>
            <a:off x="1954213" y="3159887"/>
            <a:ext cx="1152128" cy="12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34" descr="Описание: image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43266" l="75260" r="93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39" t="-491" r="4124" b="55484"/>
          <a:stretch/>
        </p:blipFill>
        <p:spPr bwMode="auto">
          <a:xfrm>
            <a:off x="5789123" y="1588102"/>
            <a:ext cx="883143" cy="12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42" descr="Описание: image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6" b="47241" l="5000" r="2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1" t="3064" r="70476" b="53113"/>
          <a:stretch/>
        </p:blipFill>
        <p:spPr bwMode="auto">
          <a:xfrm>
            <a:off x="3913343" y="1571706"/>
            <a:ext cx="1058876" cy="13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51" descr="Описание: imag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358" b="93562" l="3663" r="2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6" t="56230" r="70496" b="5826"/>
          <a:stretch>
            <a:fillRect/>
          </a:stretch>
        </p:blipFill>
        <p:spPr bwMode="auto">
          <a:xfrm>
            <a:off x="3995936" y="4838138"/>
            <a:ext cx="1099157" cy="1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Рисунок 60" descr="Описание: imag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027" b="99833" l="38895" r="62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57607" r="37270" b="883"/>
          <a:stretch>
            <a:fillRect/>
          </a:stretch>
        </p:blipFill>
        <p:spPr bwMode="auto">
          <a:xfrm>
            <a:off x="3779912" y="3207181"/>
            <a:ext cx="1050729" cy="12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6" descr="Описание: image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86" b="45118" l="38728" r="60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8532" r="38631" b="54684"/>
          <a:stretch/>
        </p:blipFill>
        <p:spPr bwMode="auto">
          <a:xfrm>
            <a:off x="5827143" y="4838138"/>
            <a:ext cx="1080120" cy="1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9" descr="Описание: image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4" b="48746" l="38256" r="65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3016" r="32370" b="51638"/>
          <a:stretch/>
        </p:blipFill>
        <p:spPr bwMode="auto">
          <a:xfrm>
            <a:off x="1954213" y="1593884"/>
            <a:ext cx="1299072" cy="13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age2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61" b="26644" l="52441" r="94368">
                        <a14:foregroundMark x1="68711" y1="22175" x2="71339" y2="18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90" t="812" r="6073" b="72657"/>
          <a:stretch/>
        </p:blipFill>
        <p:spPr bwMode="auto">
          <a:xfrm rot="5400000">
            <a:off x="5547685" y="3158949"/>
            <a:ext cx="1366021" cy="1308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0" descr="Описание: image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91" b="41472" l="74884" r="94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70" t="7192" r="4826" b="57241"/>
          <a:stretch/>
        </p:blipFill>
        <p:spPr bwMode="auto">
          <a:xfrm>
            <a:off x="2087574" y="4808456"/>
            <a:ext cx="1032349" cy="12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 их  здесь!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3055964" y="5641805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3079023" y="2485382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4839844" y="4005185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6638348" y="3971017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4865988" y="2478543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4839843" y="5625773"/>
            <a:ext cx="510497" cy="481031"/>
          </a:xfrm>
          <a:prstGeom prst="star7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181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Courier New</vt:lpstr>
      <vt:lpstr>Тема Office</vt:lpstr>
      <vt:lpstr>Презентация PowerPoint</vt:lpstr>
      <vt:lpstr>Цели:</vt:lpstr>
      <vt:lpstr>Презентация PowerPoint</vt:lpstr>
      <vt:lpstr>Цели:</vt:lpstr>
      <vt:lpstr>Запомни грибы</vt:lpstr>
      <vt:lpstr> Найди их  здесь!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Образцова Г.Е</dc:creator>
  <cp:lastModifiedBy>Пользователь Lenovo</cp:lastModifiedBy>
  <cp:revision>98</cp:revision>
  <dcterms:created xsi:type="dcterms:W3CDTF">2013-11-27T15:22:38Z</dcterms:created>
  <dcterms:modified xsi:type="dcterms:W3CDTF">2025-03-05T03:41:42Z</dcterms:modified>
</cp:coreProperties>
</file>