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4" r:id="rId3"/>
    <p:sldId id="271" r:id="rId4"/>
    <p:sldId id="267" r:id="rId5"/>
    <p:sldId id="278" r:id="rId6"/>
    <p:sldId id="279" r:id="rId7"/>
    <p:sldId id="280" r:id="rId8"/>
    <p:sldId id="288" r:id="rId9"/>
    <p:sldId id="289" r:id="rId10"/>
    <p:sldId id="290" r:id="rId11"/>
    <p:sldId id="293" r:id="rId12"/>
    <p:sldId id="266" r:id="rId13"/>
    <p:sldId id="273" r:id="rId14"/>
    <p:sldId id="274" r:id="rId15"/>
    <p:sldId id="275" r:id="rId16"/>
    <p:sldId id="276" r:id="rId17"/>
    <p:sldId id="265" r:id="rId18"/>
    <p:sldId id="264" r:id="rId19"/>
    <p:sldId id="263" r:id="rId20"/>
    <p:sldId id="257" r:id="rId21"/>
    <p:sldId id="261" r:id="rId22"/>
    <p:sldId id="262" r:id="rId23"/>
    <p:sldId id="269" r:id="rId24"/>
    <p:sldId id="270" r:id="rId25"/>
    <p:sldId id="258" r:id="rId26"/>
    <p:sldId id="259" r:id="rId27"/>
    <p:sldId id="260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DEE"/>
    <a:srgbClr val="DBFDE9"/>
    <a:srgbClr val="D4F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3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8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69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52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28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21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15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88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5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9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96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8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0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9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047BC-7AEB-488E-8D54-35C09093C2C8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7A30D-37DE-4B9A-BA5C-3F70CEF45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232B0-F04D-40FA-B14B-41B7B27897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7FE9A-92CA-4309-B90F-ABB7ADBC32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21.wdp"/><Relationship Id="rId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56.pn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71.png"/><Relationship Id="rId3" Type="http://schemas.openxmlformats.org/officeDocument/2006/relationships/image" Target="../media/image61.png"/><Relationship Id="rId21" Type="http://schemas.microsoft.com/office/2007/relationships/hdphoto" Target="../media/hdphoto6.wdp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microsoft.com/office/2007/relationships/hdphoto" Target="../media/hdphoto26.wdp"/><Relationship Id="rId2" Type="http://schemas.openxmlformats.org/officeDocument/2006/relationships/image" Target="../media/image60.png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5" Type="http://schemas.microsoft.com/office/2007/relationships/hdphoto" Target="../media/hdphoto25.wdp"/><Relationship Id="rId10" Type="http://schemas.openxmlformats.org/officeDocument/2006/relationships/image" Target="../media/image65.png"/><Relationship Id="rId19" Type="http://schemas.openxmlformats.org/officeDocument/2006/relationships/image" Target="../media/image72.png"/><Relationship Id="rId4" Type="http://schemas.microsoft.com/office/2007/relationships/hdphoto" Target="../media/hdphoto22.wdp"/><Relationship Id="rId9" Type="http://schemas.microsoft.com/office/2007/relationships/hdphoto" Target="../media/hdphoto24.wdp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microsoft.com/office/2007/relationships/hdphoto" Target="../media/hdphoto27.wdp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87.png"/><Relationship Id="rId10" Type="http://schemas.microsoft.com/office/2007/relationships/hdphoto" Target="../media/hdphoto30.wdp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microsoft.com/office/2007/relationships/hdphoto" Target="../media/hdphoto32.wdp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34.wdp"/><Relationship Id="rId7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microsoft.com/office/2007/relationships/hdphoto" Target="../media/hdphoto35.wdp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06.png"/><Relationship Id="rId5" Type="http://schemas.microsoft.com/office/2007/relationships/hdphoto" Target="../media/hdphoto36.wdp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microsoft.com/office/2007/relationships/hdphoto" Target="../media/hdphoto37.wdp"/><Relationship Id="rId10" Type="http://schemas.openxmlformats.org/officeDocument/2006/relationships/image" Target="../media/image113.png"/><Relationship Id="rId4" Type="http://schemas.openxmlformats.org/officeDocument/2006/relationships/image" Target="../media/image109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7.jp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gif"/><Relationship Id="rId4" Type="http://schemas.microsoft.com/office/2007/relationships/hdphoto" Target="../media/hdphoto3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9.gif"/><Relationship Id="rId4" Type="http://schemas.microsoft.com/office/2007/relationships/hdphoto" Target="../media/hdphoto3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5" Type="http://schemas.openxmlformats.org/officeDocument/2006/relationships/image" Target="../media/image13.jpe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5.png"/><Relationship Id="rId3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microsoft.com/office/2007/relationships/hdphoto" Target="../media/hdphoto13.wdp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microsoft.com/office/2007/relationships/hdphoto" Target="../media/hdphoto21.wdp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mdevelop.ru/wp-content/uploads/2018/01/hen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714356"/>
            <a:ext cx="7286644" cy="214314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Игра «Домашние животные»</a:t>
            </a:r>
            <a:br>
              <a:rPr lang="ru-RU" sz="2800" b="1" dirty="0" smtClean="0"/>
            </a:br>
            <a:r>
              <a:rPr lang="ru-RU" sz="2800" b="1" dirty="0" smtClean="0"/>
              <a:t>для детей </a:t>
            </a:r>
            <a:r>
              <a:rPr lang="ru-RU" sz="2800" b="1" dirty="0"/>
              <a:t>5-6 лет</a:t>
            </a:r>
            <a:br>
              <a:rPr lang="ru-RU" sz="2800" b="1" dirty="0"/>
            </a:br>
            <a:r>
              <a:rPr lang="ru-RU" sz="2800" b="1" dirty="0"/>
              <a:t>«Путешествие в деревню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«</a:t>
            </a:r>
            <a:r>
              <a:rPr lang="ru-RU" sz="2800" b="1" dirty="0"/>
              <a:t>Простоквашино»</a:t>
            </a: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5364088" y="3143818"/>
            <a:ext cx="2428892" cy="714380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НАЧАТЬ ИГРУ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9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9370" y="5280899"/>
            <a:ext cx="899561" cy="118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197" y="5229200"/>
            <a:ext cx="1598495" cy="122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8147" y="1823512"/>
            <a:ext cx="849675" cy="110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837" y="1844824"/>
            <a:ext cx="1548177" cy="118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330" y="3513982"/>
            <a:ext cx="843342" cy="110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3647459"/>
            <a:ext cx="1586995" cy="120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65" r="31990" b="8167"/>
          <a:stretch/>
        </p:blipFill>
        <p:spPr bwMode="auto">
          <a:xfrm flipH="1">
            <a:off x="5932863" y="323325"/>
            <a:ext cx="1311581" cy="9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07" y="323325"/>
            <a:ext cx="917451" cy="88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15922"/>
            <a:ext cx="5365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16416" y="6309320"/>
            <a:ext cx="576064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309320"/>
            <a:ext cx="648072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7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b="1" dirty="0" smtClean="0"/>
              <a:t>Задание 4</a:t>
            </a:r>
            <a:br>
              <a:rPr lang="ru-RU" sz="1600" b="1" dirty="0" smtClean="0"/>
            </a:br>
            <a:r>
              <a:rPr lang="ru-RU" sz="1400" dirty="0" smtClean="0"/>
              <a:t> Помоги </a:t>
            </a:r>
            <a:r>
              <a:rPr lang="ru-RU" sz="1400" dirty="0" err="1" smtClean="0"/>
              <a:t>Матроскину</a:t>
            </a:r>
            <a:r>
              <a:rPr lang="ru-RU" sz="1400" dirty="0" smtClean="0"/>
              <a:t> найти своих друзей кошек. Называй где они спрятались, нажимай курсором.</a:t>
            </a:r>
            <a:br>
              <a:rPr lang="ru-RU" sz="1400" dirty="0" smtClean="0"/>
            </a:br>
            <a:r>
              <a:rPr lang="ru-RU" sz="1400" dirty="0" smtClean="0"/>
              <a:t>Посчитай кошек: одна пушистая кошка, две пушистых кошки, и т.д.</a:t>
            </a:r>
            <a:endParaRPr lang="ru-RU" sz="1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t="9205" r="18457" b="6582"/>
          <a:stretch/>
        </p:blipFill>
        <p:spPr bwMode="auto">
          <a:xfrm>
            <a:off x="0" y="1241376"/>
            <a:ext cx="910850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100000" l="0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067944" cy="384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040299"/>
            <a:ext cx="2133164" cy="253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6837" y="1700808"/>
            <a:ext cx="7810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4" b="89896" l="123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2870473" cy="248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37" y="3906883"/>
            <a:ext cx="28717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05" y="5300032"/>
            <a:ext cx="606814" cy="63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0780"/>
            <a:ext cx="7810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373216"/>
            <a:ext cx="537276" cy="56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8" b="100000" l="387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42" y="4733294"/>
            <a:ext cx="78581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000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429">
            <a:off x="6445867" y="4623288"/>
            <a:ext cx="2061348" cy="206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4755" y="3700611"/>
            <a:ext cx="515872" cy="74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0" y="2040299"/>
            <a:ext cx="734889" cy="76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460432" y="6525344"/>
            <a:ext cx="576064" cy="23295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23528" y="6525344"/>
            <a:ext cx="792088" cy="2329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84" b="98238" l="8108" r="8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48" y="2670074"/>
            <a:ext cx="1409384" cy="14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1800" b="1" dirty="0" smtClean="0"/>
              <a:t>Задание 5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 smtClean="0"/>
              <a:t>Помоги Шарику рассказать, кого он сфотографировал.</a:t>
            </a:r>
            <a:br>
              <a:rPr lang="ru-RU" sz="1600" dirty="0" smtClean="0"/>
            </a:br>
            <a:r>
              <a:rPr lang="ru-RU" sz="1600" dirty="0" smtClean="0"/>
              <a:t>Подумай и назови кого много в стаде. Нажимай на знак вопроса и проверяй себя.</a:t>
            </a:r>
            <a:br>
              <a:rPr lang="ru-RU" sz="1600" dirty="0" smtClean="0"/>
            </a:br>
            <a:r>
              <a:rPr lang="ru-RU" sz="1600" dirty="0" smtClean="0"/>
              <a:t>Повтори все предложение целиком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стаде много</a:t>
            </a:r>
            <a:r>
              <a:rPr lang="ru-RU" dirty="0" smtClean="0"/>
              <a:t>…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66558"/>
            <a:ext cx="6104574" cy="420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75246"/>
            <a:ext cx="1008112" cy="691312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956376" y="6347377"/>
            <a:ext cx="720080" cy="2499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323528" y="6347377"/>
            <a:ext cx="504056" cy="2499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29000"/>
            <a:ext cx="1511303" cy="2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dirty="0"/>
              <a:t>В табуне много 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348880"/>
            <a:ext cx="5513758" cy="362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80728"/>
            <a:ext cx="720081" cy="742058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28384" y="6093296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323528" y="6273316"/>
            <a:ext cx="720080" cy="3240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189" y="3717032"/>
            <a:ext cx="1042838" cy="144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10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</a:t>
            </a:r>
            <a:r>
              <a:rPr lang="ru-RU" dirty="0" smtClean="0"/>
              <a:t>отаре </a:t>
            </a:r>
            <a:r>
              <a:rPr lang="ru-RU" dirty="0"/>
              <a:t>много</a:t>
            </a:r>
            <a:r>
              <a:rPr lang="ru-RU" dirty="0" smtClean="0"/>
              <a:t>…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22752"/>
            <a:ext cx="5184576" cy="36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36712"/>
            <a:ext cx="702952" cy="772182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884368" y="6093296"/>
            <a:ext cx="720080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395536" y="6309320"/>
            <a:ext cx="792088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0" y="3068960"/>
            <a:ext cx="1355146" cy="1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9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своре много   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67" y="2348880"/>
            <a:ext cx="5616709" cy="363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64704"/>
            <a:ext cx="603504" cy="66294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812360" y="6126913"/>
            <a:ext cx="648072" cy="25441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467544" y="6254120"/>
            <a:ext cx="648072" cy="2712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7" y="4005064"/>
            <a:ext cx="104298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Задание 6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Помоги дяде Фёдору найти лишнее животное, объясни «Почему?»</a:t>
            </a:r>
            <a:br>
              <a:rPr lang="ru-RU" sz="2000" dirty="0" smtClean="0"/>
            </a:br>
            <a:r>
              <a:rPr lang="ru-RU" sz="2000" dirty="0" smtClean="0"/>
              <a:t>Нажми на это животное и проверь себя.</a:t>
            </a:r>
            <a:endParaRPr lang="ru-RU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" b="100000" l="47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2088232" cy="234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38103"/>
            <a:ext cx="1224136" cy="208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5992" b="4873"/>
          <a:stretch/>
        </p:blipFill>
        <p:spPr bwMode="auto">
          <a:xfrm>
            <a:off x="1259632" y="3809619"/>
            <a:ext cx="2088232" cy="251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91" b="99364" l="3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75" y="1923158"/>
            <a:ext cx="1910645" cy="162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100392" y="6237312"/>
            <a:ext cx="504056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95536" y="6140586"/>
            <a:ext cx="648072" cy="2129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04" b="995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32764"/>
            <a:ext cx="1400589" cy="16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17" b="96815" l="24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2" y="764704"/>
            <a:ext cx="2199455" cy="208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8" b="967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2058969" cy="215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3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34" y="1052736"/>
            <a:ext cx="2247550" cy="182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1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81" y="3828418"/>
            <a:ext cx="2759819" cy="205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884368" y="6237312"/>
            <a:ext cx="792088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467544" y="6237312"/>
            <a:ext cx="576064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2625725"/>
            <a:ext cx="13954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311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7732"/>
            <a:ext cx="2325972" cy="197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5966" y="1340768"/>
            <a:ext cx="2374426" cy="177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3352907"/>
            <a:ext cx="1681209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3729806"/>
            <a:ext cx="2631516" cy="198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40352" y="6165304"/>
            <a:ext cx="720080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611560" y="6309320"/>
            <a:ext cx="792088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27" y="2924944"/>
            <a:ext cx="1395413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3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 smtClean="0"/>
              <a:t>Задание 7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Помоги определить Печкину кто из животных в каком домике живет? </a:t>
            </a:r>
            <a:br>
              <a:rPr lang="ru-RU" sz="1600" dirty="0" smtClean="0"/>
            </a:br>
            <a:r>
              <a:rPr lang="ru-RU" sz="1600" dirty="0" smtClean="0"/>
              <a:t>Подели слова на слоги.</a:t>
            </a:r>
            <a:br>
              <a:rPr lang="ru-RU" sz="1600" dirty="0" smtClean="0"/>
            </a:br>
            <a:r>
              <a:rPr lang="ru-RU" sz="1600" dirty="0" smtClean="0"/>
              <a:t>Количество слогов в названиях животных соответствует количеству окошек в домике. Нажимай на нужный домик и проверяй себя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15247" r="72125" b="43591"/>
          <a:stretch/>
        </p:blipFill>
        <p:spPr bwMode="auto">
          <a:xfrm>
            <a:off x="971600" y="1338189"/>
            <a:ext cx="196815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r="37662"/>
          <a:stretch/>
        </p:blipFill>
        <p:spPr bwMode="auto">
          <a:xfrm>
            <a:off x="3563888" y="1340768"/>
            <a:ext cx="189716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4"/>
          <a:stretch/>
        </p:blipFill>
        <p:spPr bwMode="auto">
          <a:xfrm>
            <a:off x="6228184" y="1395974"/>
            <a:ext cx="195201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7" b="967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97" y="5170251"/>
            <a:ext cx="7747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84" y="5517913"/>
            <a:ext cx="13287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97" y="5226325"/>
            <a:ext cx="782574" cy="12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0606"/>
            <a:ext cx="1359694" cy="101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35" y="3773697"/>
            <a:ext cx="1648377" cy="139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49" y="3429000"/>
            <a:ext cx="1020065" cy="14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27719"/>
            <a:ext cx="1933329" cy="129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04056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381328"/>
            <a:ext cx="504056" cy="216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1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45224"/>
            <a:ext cx="2236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1395" y="260648"/>
            <a:ext cx="8229600" cy="57606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3200" dirty="0" smtClean="0"/>
              <a:t>Методические рекомендации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800" dirty="0" smtClean="0"/>
              <a:t>Игра предназначена для совершенствования и практического употребления лексико-грамматических категорий по теме «домашние животные»</a:t>
            </a:r>
          </a:p>
          <a:p>
            <a:pPr marL="0" indent="0">
              <a:buNone/>
            </a:pPr>
            <a:r>
              <a:rPr lang="ru-RU" sz="1800" b="1" dirty="0" smtClean="0"/>
              <a:t>Задание 1 «Найди животных и назови их» </a:t>
            </a:r>
          </a:p>
          <a:p>
            <a:pPr marL="0" indent="0">
              <a:buNone/>
            </a:pPr>
            <a:r>
              <a:rPr lang="ru-RU" sz="1800" dirty="0" smtClean="0"/>
              <a:t>Цель</a:t>
            </a:r>
            <a:r>
              <a:rPr lang="ru-RU" sz="1800" dirty="0"/>
              <a:t>: уточнить и активизировать словарь по </a:t>
            </a:r>
            <a:r>
              <a:rPr lang="ru-RU" sz="1800" dirty="0" smtClean="0"/>
              <a:t>теме</a:t>
            </a:r>
            <a:r>
              <a:rPr lang="ru-RU" sz="1800" b="1" dirty="0" smtClean="0"/>
              <a:t>, </a:t>
            </a:r>
            <a:r>
              <a:rPr lang="ru-RU" sz="1800" dirty="0" smtClean="0"/>
              <a:t>формировать </a:t>
            </a:r>
            <a:r>
              <a:rPr lang="ru-RU" sz="1800" dirty="0"/>
              <a:t>целостное восприятие </a:t>
            </a:r>
            <a:r>
              <a:rPr lang="ru-RU" sz="1800" dirty="0" smtClean="0"/>
              <a:t>предмета</a:t>
            </a:r>
          </a:p>
          <a:p>
            <a:pPr marL="0" indent="0">
              <a:buNone/>
            </a:pPr>
            <a:r>
              <a:rPr lang="ru-RU" sz="1800" b="1" dirty="0" smtClean="0"/>
              <a:t>Задание 2 «Выдели животное по части тела»</a:t>
            </a:r>
          </a:p>
          <a:p>
            <a:pPr marL="0" indent="0">
              <a:buNone/>
            </a:pPr>
            <a:r>
              <a:rPr lang="ru-RU" sz="1800" dirty="0" smtClean="0"/>
              <a:t>Цель</a:t>
            </a:r>
            <a:r>
              <a:rPr lang="ru-RU" sz="1800" dirty="0"/>
              <a:t>: уточнить </a:t>
            </a:r>
            <a:r>
              <a:rPr lang="ru-RU" sz="1800" dirty="0" smtClean="0"/>
              <a:t>части тела животного, их отличительные особенности</a:t>
            </a:r>
            <a:endParaRPr lang="ru-RU" sz="1800" dirty="0"/>
          </a:p>
          <a:p>
            <a:pPr marL="0" indent="0">
              <a:buNone/>
            </a:pPr>
            <a:r>
              <a:rPr lang="ru-RU" sz="1800" b="1" dirty="0"/>
              <a:t>Задание </a:t>
            </a:r>
            <a:r>
              <a:rPr lang="ru-RU" sz="1800" b="1" dirty="0" smtClean="0"/>
              <a:t>3 "Кто </a:t>
            </a:r>
            <a:r>
              <a:rPr lang="ru-RU" sz="1800" b="1" dirty="0"/>
              <a:t>где спрятался?" </a:t>
            </a:r>
          </a:p>
          <a:p>
            <a:pPr marL="0" indent="0">
              <a:buNone/>
            </a:pPr>
            <a:r>
              <a:rPr lang="ru-RU" sz="1800" dirty="0"/>
              <a:t>Цель: сформировать понимание некоторых предлогов, активизировать речь</a:t>
            </a:r>
          </a:p>
          <a:p>
            <a:pPr marL="0" indent="0">
              <a:buNone/>
            </a:pPr>
            <a:r>
              <a:rPr lang="ru-RU" sz="1800" b="1" dirty="0" smtClean="0"/>
              <a:t>Задание 4: «</a:t>
            </a:r>
            <a:r>
              <a:rPr lang="ru-RU" sz="1800" b="1" dirty="0"/>
              <a:t>Один – много</a:t>
            </a:r>
            <a:r>
              <a:rPr lang="ru-RU" sz="1800" b="1" dirty="0" smtClean="0"/>
              <a:t>»</a:t>
            </a:r>
            <a:endParaRPr lang="ru-RU" sz="1800" b="1" dirty="0"/>
          </a:p>
          <a:p>
            <a:pPr marL="0" indent="0">
              <a:buNone/>
            </a:pPr>
            <a:r>
              <a:rPr lang="ru-RU" sz="1800" dirty="0" smtClean="0"/>
              <a:t>Цель</a:t>
            </a:r>
            <a:r>
              <a:rPr lang="ru-RU" sz="1800" dirty="0"/>
              <a:t>: </a:t>
            </a:r>
            <a:r>
              <a:rPr lang="ru-RU" sz="1800" dirty="0" smtClean="0"/>
              <a:t>научить </a:t>
            </a:r>
            <a:r>
              <a:rPr lang="ru-RU" sz="1800" dirty="0"/>
              <a:t>образовывать множественное число имен </a:t>
            </a:r>
            <a:r>
              <a:rPr lang="ru-RU" sz="1800" dirty="0" smtClean="0"/>
              <a:t>существительных</a:t>
            </a:r>
          </a:p>
          <a:p>
            <a:pPr marL="0" indent="0">
              <a:buNone/>
            </a:pPr>
            <a:r>
              <a:rPr lang="ru-RU" sz="1800" b="1" dirty="0" smtClean="0"/>
              <a:t>Задание 5 «Кто лишний?» </a:t>
            </a:r>
            <a:endParaRPr lang="ru-RU" sz="1800" b="1" dirty="0"/>
          </a:p>
          <a:p>
            <a:pPr marL="0" indent="0">
              <a:buNone/>
            </a:pPr>
            <a:r>
              <a:rPr lang="ru-RU" sz="1800" dirty="0"/>
              <a:t>Цель: расширить и активизировать словарь по </a:t>
            </a:r>
            <a:r>
              <a:rPr lang="ru-RU" sz="1800" dirty="0" smtClean="0"/>
              <a:t>теме, формировать умение обосновывать свой выбор.</a:t>
            </a:r>
          </a:p>
          <a:p>
            <a:pPr marL="0" indent="0">
              <a:buNone/>
            </a:pPr>
            <a:r>
              <a:rPr lang="ru-RU" sz="1800" b="1" dirty="0" smtClean="0"/>
              <a:t>Задание 6 «Подели слова на слоги»</a:t>
            </a:r>
          </a:p>
          <a:p>
            <a:pPr marL="0" indent="0">
              <a:buNone/>
            </a:pPr>
            <a:r>
              <a:rPr lang="ru-RU" sz="1800" dirty="0" smtClean="0"/>
              <a:t>Цель: закреплять навык деления на слоги.</a:t>
            </a:r>
          </a:p>
          <a:p>
            <a:pPr marL="0" indent="0">
              <a:buNone/>
            </a:pPr>
            <a:r>
              <a:rPr lang="ru-RU" sz="1800" b="1" dirty="0" smtClean="0"/>
              <a:t>Задание 7 «Назови дом животного»</a:t>
            </a:r>
          </a:p>
          <a:p>
            <a:pPr marL="0" indent="0">
              <a:buNone/>
            </a:pPr>
            <a:r>
              <a:rPr lang="ru-RU" sz="1800" dirty="0" smtClean="0"/>
              <a:t>Цель: Закрепление употребления существительных в предложном падеже.</a:t>
            </a:r>
          </a:p>
          <a:p>
            <a:pPr marL="0" indent="0">
              <a:buNone/>
            </a:pPr>
            <a:r>
              <a:rPr lang="ru-RU" sz="1800" b="1" dirty="0" smtClean="0"/>
              <a:t>Задание 8 «Расскажи стихотворение по </a:t>
            </a:r>
            <a:r>
              <a:rPr lang="ru-RU" sz="1800" b="1" dirty="0" err="1" smtClean="0"/>
              <a:t>мнемотаблице</a:t>
            </a:r>
            <a:r>
              <a:rPr lang="ru-RU" sz="1800" b="1" dirty="0" smtClean="0"/>
              <a:t>»</a:t>
            </a:r>
          </a:p>
          <a:p>
            <a:pPr marL="0" indent="0">
              <a:buNone/>
            </a:pPr>
            <a:r>
              <a:rPr lang="ru-RU" sz="1800" dirty="0" smtClean="0"/>
              <a:t>Цель: Закреплять навык связного рассказывания.</a:t>
            </a:r>
          </a:p>
          <a:p>
            <a:pPr marL="0" indent="0">
              <a:buNone/>
            </a:pPr>
            <a:r>
              <a:rPr lang="ru-RU" sz="1800" b="1" dirty="0" smtClean="0"/>
              <a:t>Задание 9 Составление описательного рассказа по картинному плану</a:t>
            </a:r>
          </a:p>
          <a:p>
            <a:pPr marL="0" indent="0">
              <a:buNone/>
            </a:pPr>
            <a:r>
              <a:rPr lang="ru-RU" sz="1800" dirty="0" smtClean="0"/>
              <a:t>Цель: Закреплять навык связного высказывания.</a:t>
            </a:r>
            <a:endParaRPr lang="ru-RU" sz="1800" dirty="0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/>
        </p:nvSpPr>
        <p:spPr>
          <a:xfrm>
            <a:off x="6444208" y="5445224"/>
            <a:ext cx="2428892" cy="714380"/>
          </a:xfrm>
          <a:prstGeom prst="actionButtonBlank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НАЧАТЬ ИГРУ</a:t>
            </a:r>
          </a:p>
        </p:txBody>
      </p:sp>
    </p:spTree>
    <p:extLst>
      <p:ext uri="{BB962C8B-B14F-4D97-AF65-F5344CB8AC3E}">
        <p14:creationId xmlns:p14="http://schemas.microsoft.com/office/powerpoint/2010/main" val="41417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1600" b="1" dirty="0" smtClean="0"/>
              <a:t>Задание 8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Назови как называется дом у животных. </a:t>
            </a:r>
            <a:br>
              <a:rPr lang="ru-RU" sz="1600" dirty="0" smtClean="0"/>
            </a:br>
            <a:r>
              <a:rPr lang="ru-RU" sz="1600" dirty="0" smtClean="0"/>
              <a:t>Ответь полным ответом: Корова живет в коровнике.</a:t>
            </a:r>
            <a:endParaRPr lang="ru-RU" sz="1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84784"/>
            <a:ext cx="222438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231389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7" t="35825" r="31807" b="5027"/>
          <a:stretch/>
        </p:blipFill>
        <p:spPr bwMode="auto">
          <a:xfrm>
            <a:off x="741739" y="1419243"/>
            <a:ext cx="1646258" cy="14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36188"/>
            <a:ext cx="164623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59445" r="55109" b="6929"/>
          <a:stretch/>
        </p:blipFill>
        <p:spPr bwMode="auto">
          <a:xfrm>
            <a:off x="3131840" y="4869160"/>
            <a:ext cx="2448272" cy="14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329195" cy="155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164623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39" y="2978822"/>
            <a:ext cx="1023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8066"/>
            <a:ext cx="1807716" cy="133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179512" y="6359812"/>
            <a:ext cx="504056" cy="21580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23932" y="6351083"/>
            <a:ext cx="496540" cy="22453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l"/>
            <a:r>
              <a:rPr lang="ru-RU" sz="1600" dirty="0">
                <a:solidFill>
                  <a:prstClr val="black"/>
                </a:solidFill>
              </a:rPr>
              <a:t>Назови как называется дом у животных. 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Ответь полным ответом: Дом у коровы называется коровник.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1646063" cy="142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81" y="1705710"/>
            <a:ext cx="1914997" cy="135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82" y="1896235"/>
            <a:ext cx="1662361" cy="166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72401"/>
            <a:ext cx="164623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209" y="3289104"/>
            <a:ext cx="2057872" cy="136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3" b="1000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23" y="3558596"/>
            <a:ext cx="1848078" cy="139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1" y="4897584"/>
            <a:ext cx="164623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14" y="4854153"/>
            <a:ext cx="2055763" cy="151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42" y="5072899"/>
            <a:ext cx="7810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445077" y="6453336"/>
            <a:ext cx="447403" cy="1440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51520" y="6453336"/>
            <a:ext cx="360040" cy="1440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Задание 9</a:t>
            </a:r>
            <a:br>
              <a:rPr lang="ru-RU" sz="2000" b="1" dirty="0" smtClean="0"/>
            </a:br>
            <a:r>
              <a:rPr lang="ru-RU" sz="1600" dirty="0" smtClean="0"/>
              <a:t>Расскажи родителям дяде Фёдора стихотворение про лошадку.</a:t>
            </a:r>
            <a:br>
              <a:rPr lang="ru-RU" sz="1600" dirty="0" smtClean="0"/>
            </a:br>
            <a:r>
              <a:rPr lang="ru-RU" sz="1600" dirty="0" smtClean="0"/>
              <a:t>Послушай его. </a:t>
            </a:r>
            <a:br>
              <a:rPr lang="ru-RU" sz="1600" dirty="0" smtClean="0"/>
            </a:br>
            <a:r>
              <a:rPr lang="ru-RU" sz="1600" dirty="0" smtClean="0"/>
              <a:t>Расскажи стихотворение,</a:t>
            </a:r>
            <a:r>
              <a:rPr lang="ru-RU" sz="1600" dirty="0"/>
              <a:t> а помогут тебе картинки</a:t>
            </a:r>
            <a:br>
              <a:rPr lang="ru-RU" sz="1600" dirty="0"/>
            </a:br>
            <a:endParaRPr lang="ru-RU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528392" cy="471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276872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Лошадка</a:t>
            </a:r>
            <a:endParaRPr lang="ru-RU" b="1" dirty="0"/>
          </a:p>
          <a:p>
            <a:r>
              <a:rPr lang="ru-RU" b="1" dirty="0"/>
              <a:t>Я люблю свою лошадку,</a:t>
            </a:r>
          </a:p>
          <a:p>
            <a:r>
              <a:rPr lang="ru-RU" b="1" dirty="0"/>
              <a:t>Причешу ей шерстку гладко,</a:t>
            </a:r>
          </a:p>
          <a:p>
            <a:r>
              <a:rPr lang="ru-RU" b="1" dirty="0"/>
              <a:t>Гребешком приглажу хвостик</a:t>
            </a:r>
          </a:p>
          <a:p>
            <a:r>
              <a:rPr lang="ru-RU" b="1" dirty="0"/>
              <a:t>И верхом поеду в гости.</a:t>
            </a: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956376" y="6309320"/>
            <a:ext cx="648072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11560" y="6165304"/>
            <a:ext cx="720080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64" y="4365104"/>
            <a:ext cx="1725613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Стишок_я_люблю_свою_лошадк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1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prstClr val="black"/>
                </a:solidFill>
              </a:rPr>
              <a:t/>
            </a:r>
            <a:br>
              <a:rPr lang="ru-RU" sz="2000" b="1" dirty="0" smtClean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/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 smtClean="0">
                <a:solidFill>
                  <a:prstClr val="black"/>
                </a:solidFill>
              </a:rPr>
              <a:t/>
            </a:r>
            <a:br>
              <a:rPr lang="ru-RU" sz="2000" b="1" dirty="0" smtClean="0">
                <a:solidFill>
                  <a:prstClr val="black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</a:rPr>
              <a:t>Расскажи </a:t>
            </a:r>
            <a:r>
              <a:rPr lang="ru-RU" sz="1800" dirty="0">
                <a:solidFill>
                  <a:prstClr val="black"/>
                </a:solidFill>
              </a:rPr>
              <a:t>родителям дяде Фёдора стихотворение про </a:t>
            </a:r>
            <a:r>
              <a:rPr lang="ru-RU" sz="1800" dirty="0" smtClean="0">
                <a:solidFill>
                  <a:prstClr val="black"/>
                </a:solidFill>
              </a:rPr>
              <a:t>козленка.</a:t>
            </a: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Послушай его. </a:t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Расскажи стихотворение, а помогут тебе картинки</a:t>
            </a:r>
            <a:br>
              <a:rPr lang="ru-RU" sz="1800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0808"/>
            <a:ext cx="3312368" cy="22651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            Козленок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У меня живет козленок,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я сама его пасу.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Я козленка в сад зеленый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Рано утром отнесу.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Он заблудится в саду -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Я в траве его найду.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52736"/>
            <a:ext cx="27241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4104" r="2961" b="43888"/>
          <a:stretch/>
        </p:blipFill>
        <p:spPr bwMode="auto">
          <a:xfrm>
            <a:off x="5940152" y="4653186"/>
            <a:ext cx="2704954" cy="177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95536" y="6165304"/>
            <a:ext cx="576064" cy="26113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88424" y="6381328"/>
            <a:ext cx="576064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37112"/>
            <a:ext cx="1726952" cy="1396799"/>
          </a:xfrm>
          <a:prstGeom prst="rect">
            <a:avLst/>
          </a:prstGeom>
        </p:spPr>
      </p:pic>
      <p:pic>
        <p:nvPicPr>
          <p:cNvPr id="8" name="У_меня_живёт_козлён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0776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1800" b="1" dirty="0" smtClean="0"/>
              <a:t>Задание 9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Расскажи про собаку по плану, а Шарик тебе поможет.</a:t>
            </a:r>
            <a:br>
              <a:rPr lang="ru-RU" sz="1800" dirty="0" smtClean="0"/>
            </a:br>
            <a:r>
              <a:rPr lang="ru-RU" sz="1800" dirty="0" smtClean="0"/>
              <a:t>Нажимай на звезду, двигайся за ней и рассказывай.</a:t>
            </a:r>
            <a:br>
              <a:rPr lang="ru-RU" sz="1800" dirty="0" smtClean="0"/>
            </a:br>
            <a:r>
              <a:rPr lang="ru-RU" sz="1800" dirty="0" smtClean="0"/>
              <a:t>Все рассказал? Жми на подарок.</a:t>
            </a: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7699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5292080" y="4293096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32" y="2667930"/>
            <a:ext cx="1173370" cy="1625166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956376" y="6165304"/>
            <a:ext cx="576064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401108"/>
            <a:ext cx="952500" cy="952500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22" y="4433586"/>
            <a:ext cx="891411" cy="9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61232" y="6273316"/>
            <a:ext cx="710368" cy="25202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83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31552E-6 L -0.17743 0.209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2" y="10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44 0.20981 L -0.31112 -0.1205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16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12 -0.12052 L 0.14566 -0.13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66 -0.13116 L 0.14566 0.005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prstClr val="black"/>
                </a:solidFill>
              </a:rPr>
              <a:t>Задание 10</a:t>
            </a:r>
            <a:r>
              <a:rPr lang="ru-RU" sz="2000" dirty="0" smtClean="0">
                <a:solidFill>
                  <a:prstClr val="black"/>
                </a:solidFill>
              </a:rPr>
              <a:t/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>Расскажи </a:t>
            </a:r>
            <a:r>
              <a:rPr lang="ru-RU" sz="2000" dirty="0">
                <a:solidFill>
                  <a:prstClr val="black"/>
                </a:solidFill>
              </a:rPr>
              <a:t>про </a:t>
            </a:r>
            <a:r>
              <a:rPr lang="ru-RU" sz="2000" dirty="0" smtClean="0">
                <a:solidFill>
                  <a:prstClr val="black"/>
                </a:solidFill>
              </a:rPr>
              <a:t>корову </a:t>
            </a:r>
            <a:r>
              <a:rPr lang="ru-RU" sz="2000" dirty="0">
                <a:solidFill>
                  <a:prstClr val="black"/>
                </a:solidFill>
              </a:rPr>
              <a:t>по плану, а </a:t>
            </a:r>
            <a:r>
              <a:rPr lang="ru-RU" sz="2000" dirty="0" smtClean="0">
                <a:solidFill>
                  <a:prstClr val="black"/>
                </a:solidFill>
              </a:rPr>
              <a:t>корова Мурка </a:t>
            </a:r>
            <a:r>
              <a:rPr lang="ru-RU" sz="2000" dirty="0">
                <a:solidFill>
                  <a:prstClr val="black"/>
                </a:solidFill>
              </a:rPr>
              <a:t>тебе поможет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Нажимай на звезду, двигайся за ней и рассказывай.</a:t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Все рассказал? Жми на подарок.</a:t>
            </a: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198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5652120" y="4221088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12360" y="6309320"/>
            <a:ext cx="648072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7" b="99127" l="1681" r="99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132926"/>
            <a:ext cx="1296144" cy="1403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0" y="4221088"/>
            <a:ext cx="882155" cy="85553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048" y="4066213"/>
            <a:ext cx="8969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1043608" y="6417332"/>
            <a:ext cx="504056" cy="18002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879 L -0.23212 0.218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10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211 0.21883 L -0.37395 -0.26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24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95 -0.2637 L 0.13004 -0.27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04 -0.27273 L 0.16164 -0.031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12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prstClr val="black"/>
                </a:solidFill>
              </a:rPr>
              <a:t>Расскажи про </a:t>
            </a:r>
            <a:r>
              <a:rPr lang="ru-RU" sz="2000" dirty="0" smtClean="0">
                <a:solidFill>
                  <a:prstClr val="black"/>
                </a:solidFill>
              </a:rPr>
              <a:t>овцу </a:t>
            </a:r>
            <a:r>
              <a:rPr lang="ru-RU" sz="2000" dirty="0">
                <a:solidFill>
                  <a:prstClr val="black"/>
                </a:solidFill>
              </a:rPr>
              <a:t>по плану, </a:t>
            </a:r>
            <a:r>
              <a:rPr lang="ru-RU" sz="2000" dirty="0" smtClean="0">
                <a:solidFill>
                  <a:prstClr val="black"/>
                </a:solidFill>
              </a:rPr>
              <a:t>а дядя Федор </a:t>
            </a:r>
            <a:r>
              <a:rPr lang="ru-RU" sz="2000" dirty="0">
                <a:solidFill>
                  <a:prstClr val="black"/>
                </a:solidFill>
              </a:rPr>
              <a:t>тебе поможет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Нажимай на звезду, двигайся за ней и рассказывай.</a:t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>Все рассказал? Жми на подарок.</a:t>
            </a:r>
            <a:endParaRPr lang="ru-RU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4250"/>
            <a:ext cx="6472943" cy="426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139952" y="4653136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84368" y="6309320"/>
            <a:ext cx="720080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6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8" y="5010894"/>
            <a:ext cx="1129066" cy="1298426"/>
          </a:xfrm>
          <a:prstGeom prst="rect">
            <a:avLst/>
          </a:prstGeom>
        </p:spPr>
      </p:pic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179512" y="6417332"/>
            <a:ext cx="720080" cy="25202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56" y="4673285"/>
            <a:ext cx="1040324" cy="78024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649" y="4587404"/>
            <a:ext cx="8969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8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20518E-6 L -0.20086 -0.372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18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86 -0.37243 L 0.18507 -0.362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07 -0.36202 L 0.2717 -0.090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13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692696"/>
            <a:ext cx="4064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МОЛОДЕЦ!!!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4741265" cy="377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154361"/>
            <a:ext cx="9217024" cy="4985549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683568" y="6237312"/>
            <a:ext cx="720080" cy="4320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endshow" highlightClick="1"/>
          </p:cNvPr>
          <p:cNvSpPr/>
          <p:nvPr/>
        </p:nvSpPr>
        <p:spPr>
          <a:xfrm>
            <a:off x="7884368" y="6309320"/>
            <a:ext cx="72008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1800" b="1" dirty="0" smtClean="0"/>
              <a:t>Задание 1</a:t>
            </a:r>
            <a:r>
              <a:rPr lang="ru-RU" sz="1800" dirty="0"/>
              <a:t> </a:t>
            </a:r>
            <a:r>
              <a:rPr lang="ru-RU" sz="1800" dirty="0" smtClean="0"/>
              <a:t> </a:t>
            </a:r>
            <a:r>
              <a:rPr lang="ru-RU" sz="1600" dirty="0" smtClean="0"/>
              <a:t>Дядя Фёдор загадал Шарику загадку.</a:t>
            </a:r>
            <a:br>
              <a:rPr lang="ru-RU" sz="1600" dirty="0" smtClean="0"/>
            </a:br>
            <a:r>
              <a:rPr lang="ru-RU" sz="1600" dirty="0" smtClean="0"/>
              <a:t>Помоги ему найти всех животных.</a:t>
            </a:r>
            <a:br>
              <a:rPr lang="ru-RU" sz="1600" dirty="0" smtClean="0"/>
            </a:br>
            <a:r>
              <a:rPr lang="ru-RU" sz="1600" dirty="0" smtClean="0"/>
              <a:t>Назови их. Как их называют одним словом?</a:t>
            </a:r>
            <a:br>
              <a:rPr lang="ru-RU" sz="1600" dirty="0" smtClean="0"/>
            </a:br>
            <a:r>
              <a:rPr lang="ru-RU" sz="1600" dirty="0" smtClean="0"/>
              <a:t>Проверь себя, нажимай на знак ? И увидишь какие животные здесь спрятались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1772817"/>
            <a:ext cx="4752528" cy="364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600" l="5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4" t="4533" r="7346" b="7924"/>
          <a:stretch/>
        </p:blipFill>
        <p:spPr>
          <a:xfrm>
            <a:off x="7620631" y="1844824"/>
            <a:ext cx="1069608" cy="1105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844824"/>
            <a:ext cx="1329379" cy="864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6" b="95082" l="24000" r="82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16" r="15090" b="4527"/>
          <a:stretch/>
        </p:blipFill>
        <p:spPr>
          <a:xfrm>
            <a:off x="7626402" y="3212976"/>
            <a:ext cx="1092748" cy="1096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8" b="991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5" r="11745"/>
          <a:stretch/>
        </p:blipFill>
        <p:spPr>
          <a:xfrm>
            <a:off x="467544" y="3136142"/>
            <a:ext cx="1080120" cy="10796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08" y="5451083"/>
            <a:ext cx="2236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36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6" t="4801" r="13664" b="13908"/>
          <a:stretch/>
        </p:blipFill>
        <p:spPr>
          <a:xfrm>
            <a:off x="314603" y="4725144"/>
            <a:ext cx="1491242" cy="1277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22" y="4975643"/>
            <a:ext cx="1318538" cy="1061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613932"/>
            <a:ext cx="1293933" cy="132588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6" y="3040017"/>
            <a:ext cx="12922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00381"/>
            <a:ext cx="1364234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63" y="1736315"/>
            <a:ext cx="12922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322" y="3212976"/>
            <a:ext cx="12922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401" y="4725144"/>
            <a:ext cx="12922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7509322" y="6237312"/>
            <a:ext cx="879102" cy="31708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467543" y="6237312"/>
            <a:ext cx="720081" cy="3170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3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prstClr val="black"/>
                </a:solidFill>
              </a:rPr>
              <a:t>Задание 2</a:t>
            </a:r>
            <a:br>
              <a:rPr lang="ru-RU" sz="1600" b="1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Помоги </a:t>
            </a:r>
            <a:r>
              <a:rPr lang="ru-RU" sz="1600" dirty="0" err="1" smtClean="0">
                <a:solidFill>
                  <a:prstClr val="black"/>
                </a:solidFill>
              </a:rPr>
              <a:t>Матроскину</a:t>
            </a:r>
            <a:r>
              <a:rPr lang="ru-RU" sz="1600" dirty="0" smtClean="0">
                <a:solidFill>
                  <a:prstClr val="black"/>
                </a:solidFill>
              </a:rPr>
              <a:t> найти животных у которых есть</a:t>
            </a:r>
            <a:r>
              <a:rPr lang="ru-RU" sz="1600" dirty="0">
                <a:solidFill>
                  <a:prstClr val="black"/>
                </a:solidFill>
              </a:rPr>
              <a:t> к</a:t>
            </a:r>
            <a:r>
              <a:rPr lang="ru-RU" sz="1600" dirty="0" smtClean="0">
                <a:solidFill>
                  <a:prstClr val="black"/>
                </a:solidFill>
              </a:rPr>
              <a:t>опыта .</a:t>
            </a:r>
            <a:r>
              <a:rPr lang="ru-RU" sz="1600" dirty="0">
                <a:solidFill>
                  <a:prstClr val="black"/>
                </a:solidFill>
              </a:rPr>
              <a:t/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Нажимай на этих животных и проверяй себя.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08" y="5451083"/>
            <a:ext cx="2236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31" y="3717032"/>
            <a:ext cx="10795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00121"/>
            <a:ext cx="14874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92082"/>
            <a:ext cx="107315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03" y="5051797"/>
            <a:ext cx="10906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21" y="2854354"/>
            <a:ext cx="131762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64434"/>
            <a:ext cx="13287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7" y="2960218"/>
            <a:ext cx="1356716" cy="95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8" t="13487" r="8088" b="6910"/>
          <a:stretch/>
        </p:blipFill>
        <p:spPr bwMode="auto">
          <a:xfrm>
            <a:off x="4414476" y="1711033"/>
            <a:ext cx="690805" cy="114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7683785" y="6054686"/>
            <a:ext cx="1042416" cy="34434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539552" y="6148760"/>
            <a:ext cx="936104" cy="3045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84" b="97357" l="9910" r="96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8" y="1711033"/>
            <a:ext cx="1551175" cy="15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prstClr val="black"/>
                </a:solidFill>
              </a:rPr>
              <a:t/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Помоги </a:t>
            </a:r>
            <a:r>
              <a:rPr lang="ru-RU" sz="1600" dirty="0" err="1">
                <a:solidFill>
                  <a:prstClr val="black"/>
                </a:solidFill>
              </a:rPr>
              <a:t>Матроскину</a:t>
            </a:r>
            <a:r>
              <a:rPr lang="ru-RU" sz="1600" dirty="0">
                <a:solidFill>
                  <a:prstClr val="black"/>
                </a:solidFill>
              </a:rPr>
              <a:t> найти животных у которых есть </a:t>
            </a:r>
            <a:r>
              <a:rPr lang="ru-RU" sz="1600" dirty="0" smtClean="0">
                <a:solidFill>
                  <a:prstClr val="black"/>
                </a:solidFill>
              </a:rPr>
              <a:t>лапы 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sz="1600" dirty="0">
                <a:solidFill>
                  <a:prstClr val="black"/>
                </a:solidFill>
              </a:rPr>
              <a:t>Нажимай на этих животных и проверяй себя.</a:t>
            </a:r>
            <a:r>
              <a:rPr lang="ru-RU" sz="1600" b="1" dirty="0">
                <a:solidFill>
                  <a:prstClr val="black"/>
                </a:solidFill>
              </a:rPr>
              <a:t/>
            </a:r>
            <a:br>
              <a:rPr lang="ru-RU" sz="1600" b="1" dirty="0">
                <a:solidFill>
                  <a:prstClr val="black"/>
                </a:solidFill>
              </a:rPr>
            </a:b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08" y="5451083"/>
            <a:ext cx="2236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51" y="2835290"/>
            <a:ext cx="10795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00121"/>
            <a:ext cx="14874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92082"/>
            <a:ext cx="107315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30" y="5051797"/>
            <a:ext cx="10906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32" y="3394945"/>
            <a:ext cx="131762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032" y="4350860"/>
            <a:ext cx="13287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23753"/>
            <a:ext cx="1356716" cy="95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8413" r="7421" b="10748"/>
          <a:stretch/>
        </p:blipFill>
        <p:spPr bwMode="auto">
          <a:xfrm>
            <a:off x="3836619" y="1580319"/>
            <a:ext cx="1484443" cy="9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702379" y="5843737"/>
            <a:ext cx="1042416" cy="5025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539552" y="6148760"/>
            <a:ext cx="792088" cy="30457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2" y="1846261"/>
            <a:ext cx="155416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7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55" y="3717032"/>
            <a:ext cx="1303723" cy="97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prstClr val="black"/>
                </a:solidFill>
              </a:rPr>
              <a:t/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Помоги </a:t>
            </a:r>
            <a:r>
              <a:rPr lang="ru-RU" sz="1800" dirty="0" err="1">
                <a:solidFill>
                  <a:prstClr val="black"/>
                </a:solidFill>
              </a:rPr>
              <a:t>Матроскину</a:t>
            </a:r>
            <a:r>
              <a:rPr lang="ru-RU" sz="1800" dirty="0">
                <a:solidFill>
                  <a:prstClr val="black"/>
                </a:solidFill>
              </a:rPr>
              <a:t> найти животных у которых есть </a:t>
            </a:r>
            <a:r>
              <a:rPr lang="ru-RU" sz="1800" dirty="0" smtClean="0">
                <a:solidFill>
                  <a:prstClr val="black"/>
                </a:solidFill>
              </a:rPr>
              <a:t>рога </a:t>
            </a:r>
            <a:r>
              <a:rPr lang="ru-RU" sz="1800" dirty="0">
                <a:solidFill>
                  <a:prstClr val="black"/>
                </a:solidFill>
              </a:rPr>
              <a:t>.</a:t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>Нажимай на этих животных и проверяй себя.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08" y="5451083"/>
            <a:ext cx="2236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58" y="4653136"/>
            <a:ext cx="10795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53" y="4320753"/>
            <a:ext cx="14874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76462"/>
            <a:ext cx="107315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30540"/>
            <a:ext cx="10906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88" y="2493528"/>
            <a:ext cx="131762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40755"/>
            <a:ext cx="13287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80" y="2159189"/>
            <a:ext cx="1356716" cy="95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5000" r="8505" b="48360"/>
          <a:stretch/>
        </p:blipFill>
        <p:spPr bwMode="auto">
          <a:xfrm>
            <a:off x="4484453" y="1700808"/>
            <a:ext cx="962953" cy="54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20" y="2924944"/>
            <a:ext cx="14636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626401" y="6179775"/>
            <a:ext cx="762023" cy="27356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95536" y="6179775"/>
            <a:ext cx="661317" cy="27356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6262"/>
            <a:ext cx="155416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8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1600" b="1" dirty="0" smtClean="0"/>
              <a:t>Задание 3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Помоги </a:t>
            </a:r>
            <a:r>
              <a:rPr lang="ru-RU" sz="1600" dirty="0"/>
              <a:t>Шарику и </a:t>
            </a:r>
            <a:r>
              <a:rPr lang="ru-RU" sz="1600" dirty="0" err="1"/>
              <a:t>Матроскину</a:t>
            </a:r>
            <a:r>
              <a:rPr lang="ru-RU" sz="1600" dirty="0"/>
              <a:t> </a:t>
            </a:r>
            <a:r>
              <a:rPr lang="ru-RU" sz="1600" dirty="0" smtClean="0"/>
              <a:t>посчитать.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С</a:t>
            </a:r>
            <a:r>
              <a:rPr lang="ru-RU" sz="1600" dirty="0" smtClean="0"/>
              <a:t>колько кошек? </a:t>
            </a:r>
            <a:br>
              <a:rPr lang="ru-RU" sz="1600" dirty="0" smtClean="0"/>
            </a:br>
            <a:r>
              <a:rPr lang="ru-RU" sz="1600" dirty="0"/>
              <a:t>С</a:t>
            </a:r>
            <a:r>
              <a:rPr lang="ru-RU" sz="1600" dirty="0" smtClean="0"/>
              <a:t>колько </a:t>
            </a:r>
            <a:r>
              <a:rPr lang="ru-RU" sz="1600" dirty="0"/>
              <a:t>котят на картинке?</a:t>
            </a:r>
            <a:br>
              <a:rPr lang="ru-RU" sz="1600" dirty="0"/>
            </a:br>
            <a:r>
              <a:rPr lang="ru-RU" sz="1600" dirty="0"/>
              <a:t>Посчитай, назови, покажи нужную цифру.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870373" y="4678454"/>
            <a:ext cx="3097555" cy="1673568"/>
            <a:chOff x="1677543" y="4162973"/>
            <a:chExt cx="3097555" cy="167356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543" y="4307607"/>
              <a:ext cx="1322387" cy="138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74" r="9737"/>
            <a:stretch/>
          </p:blipFill>
          <p:spPr bwMode="auto">
            <a:xfrm>
              <a:off x="3020663" y="4162973"/>
              <a:ext cx="1754435" cy="1673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5" b="87460" l="0" r="98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0" t="5597" r="5453" b="16270"/>
          <a:stretch/>
        </p:blipFill>
        <p:spPr bwMode="auto">
          <a:xfrm>
            <a:off x="2662231" y="1900151"/>
            <a:ext cx="856957" cy="10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35" b="88131" l="1969" r="96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" t="6324" r="7009" b="17801"/>
          <a:stretch/>
        </p:blipFill>
        <p:spPr bwMode="auto">
          <a:xfrm>
            <a:off x="5580112" y="1843492"/>
            <a:ext cx="923413" cy="106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956376" y="6021288"/>
            <a:ext cx="720080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95" y="1886231"/>
            <a:ext cx="78581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37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8502"/>
            <a:ext cx="8286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6748"/>
            <a:ext cx="7747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92" y="4437112"/>
            <a:ext cx="3182388" cy="195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26" y="332656"/>
            <a:ext cx="178593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51520" y="6309320"/>
            <a:ext cx="618853" cy="21602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07564E-6 L 0.29583 0.212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0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69951E-6 L -0.38906 0.2269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2" y="11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Сколько свиней?</a:t>
            </a:r>
            <a:br>
              <a:rPr lang="ru-RU" sz="2000" dirty="0" smtClean="0"/>
            </a:br>
            <a:r>
              <a:rPr lang="ru-RU" sz="2000" dirty="0"/>
              <a:t>С</a:t>
            </a:r>
            <a:r>
              <a:rPr lang="ru-RU" sz="2000" dirty="0" smtClean="0"/>
              <a:t>колько поросят на картинке?</a:t>
            </a:r>
            <a:br>
              <a:rPr lang="ru-RU" sz="2000" dirty="0" smtClean="0"/>
            </a:br>
            <a:r>
              <a:rPr lang="ru-RU" sz="2000" dirty="0" smtClean="0"/>
              <a:t> Посчитай, назови, покажи нужную цифру.</a:t>
            </a: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70202"/>
            <a:ext cx="1902117" cy="139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6434"/>
            <a:ext cx="854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002" y="1837644"/>
            <a:ext cx="78105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9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6434"/>
            <a:ext cx="7747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74" y="1742487"/>
            <a:ext cx="8286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558" y="1773442"/>
            <a:ext cx="9271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740352" y="5987510"/>
            <a:ext cx="792088" cy="2727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835343" y="4880388"/>
            <a:ext cx="3774651" cy="1484276"/>
            <a:chOff x="3829449" y="4639584"/>
            <a:chExt cx="3774651" cy="148427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449" y="4972374"/>
              <a:ext cx="1231900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608" y="4639584"/>
              <a:ext cx="1231900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5123735"/>
              <a:ext cx="1231900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179512" y="6213303"/>
            <a:ext cx="576064" cy="24003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5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14203E-6 L 0.03646 0.281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14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4955E-6 L 0.07882 0.241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2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7442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ru-RU" sz="2000" b="1" dirty="0"/>
              <a:t>Задание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/>
              <a:t>Помоги героям Простоквашино правильно назвать животных.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Один </a:t>
            </a:r>
            <a:r>
              <a:rPr lang="ru-RU" sz="2000" dirty="0"/>
              <a:t>–</a:t>
            </a:r>
            <a:r>
              <a:rPr lang="ru-RU" sz="2000" dirty="0" smtClean="0"/>
              <a:t>много (одна корова – много коров)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5457825"/>
            <a:ext cx="11017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63" y="5371320"/>
            <a:ext cx="1600473" cy="122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1226" y="2635045"/>
            <a:ext cx="103749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2437957"/>
            <a:ext cx="1549485" cy="118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656" y="4077583"/>
            <a:ext cx="1035171" cy="78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67" y="3865311"/>
            <a:ext cx="1586995" cy="121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65" r="31990" b="8167"/>
          <a:stretch/>
        </p:blipFill>
        <p:spPr bwMode="auto">
          <a:xfrm flipH="1">
            <a:off x="5796136" y="1208948"/>
            <a:ext cx="1311581" cy="9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06082"/>
            <a:ext cx="917451" cy="88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65" y="1647460"/>
            <a:ext cx="536575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309320"/>
            <a:ext cx="576064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648072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</TotalTime>
  <Words>272</Words>
  <Application>Microsoft Office PowerPoint</Application>
  <PresentationFormat>Экран (4:3)</PresentationFormat>
  <Paragraphs>52</Paragraphs>
  <Slides>27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 Neue</vt:lpstr>
      <vt:lpstr>Тема Office</vt:lpstr>
      <vt:lpstr>1_Тема Office</vt:lpstr>
      <vt:lpstr>Игра «Домашние животные» для детей 5-6 лет «Путешествие в деревню  «Простоквашино»</vt:lpstr>
      <vt:lpstr>Методические рекомендации</vt:lpstr>
      <vt:lpstr>Задание 1  Дядя Фёдор загадал Шарику загадку. Помоги ему найти всех животных. Назови их. Как их называют одним словом? Проверь себя, нажимай на знак ? И увидишь какие животные здесь спрятались.</vt:lpstr>
      <vt:lpstr>Задание 2 Помоги Матроскину найти животных у которых есть копыта . Нажимай на этих животных и проверяй себя.</vt:lpstr>
      <vt:lpstr> Помоги Матроскину найти животных у которых есть лапы . Нажимай на этих животных и проверяй себя. </vt:lpstr>
      <vt:lpstr> Помоги Матроскину найти животных у которых есть рога . Нажимай на этих животных и проверяй себя.</vt:lpstr>
      <vt:lpstr>Задание 3 Помоги Шарику и Матроскину посчитать.  Сколько кошек?  Сколько котят на картинке? Посчитай, назови, покажи нужную цифру.</vt:lpstr>
      <vt:lpstr>Сколько свиней? Сколько поросят на картинке?  Посчитай, назови, покажи нужную цифру.</vt:lpstr>
      <vt:lpstr>Задание Помоги героям Простоквашино правильно назвать животных.  Один –много (одна корова – много коров) </vt:lpstr>
      <vt:lpstr>Презентация PowerPoint</vt:lpstr>
      <vt:lpstr>Задание 4  Помоги Матроскину найти своих друзей кошек. Называй где они спрятались, нажимай курсором. Посчитай кошек: одна пушистая кошка, две пушистых кошки, и т.д.</vt:lpstr>
      <vt:lpstr>Задание 5 Помоги Шарику рассказать, кого он сфотографировал. Подумай и назови кого много в стаде. Нажимай на знак вопроса и проверяй себя. Повтори все предложение целиком</vt:lpstr>
      <vt:lpstr>Презентация PowerPoint</vt:lpstr>
      <vt:lpstr>Презентация PowerPoint</vt:lpstr>
      <vt:lpstr>Презентация PowerPoint</vt:lpstr>
      <vt:lpstr>Задание 6 Помоги дяде Фёдору найти лишнее животное, объясни «Почему?» Нажми на это животное и проверь себя.</vt:lpstr>
      <vt:lpstr>Презентация PowerPoint</vt:lpstr>
      <vt:lpstr>Презентация PowerPoint</vt:lpstr>
      <vt:lpstr>  Задание 7 Помоги определить Печкину кто из животных в каком домике живет?  Подели слова на слоги. Количество слогов в названиях животных соответствует количеству окошек в домике. Нажимай на нужный домик и проверяй себя </vt:lpstr>
      <vt:lpstr>Задание 8 Назови как называется дом у животных.  Ответь полным ответом: Корова живет в коровнике.</vt:lpstr>
      <vt:lpstr>Назови как называется дом у животных.  Ответь полным ответом: Дом у коровы называется коровник.</vt:lpstr>
      <vt:lpstr>Задание 9 Расскажи родителям дяде Фёдора стихотворение про лошадку. Послушай его.  Расскажи стихотворение, а помогут тебе картинки </vt:lpstr>
      <vt:lpstr>   Расскажи родителям дяде Фёдора стихотворение про козленка. Послушай его.  Расскажи стихотворение, а помогут тебе картинки </vt:lpstr>
      <vt:lpstr>Задание 9 Расскажи про собаку по плану, а Шарик тебе поможет. Нажимай на звезду, двигайся за ней и рассказывай. Все рассказал? Жми на подарок.</vt:lpstr>
      <vt:lpstr>Задание 10 Расскажи про корову по плану, а корова Мурка тебе поможет. Нажимай на звезду, двигайся за ней и рассказывай. Все рассказал? Жми на подарок.</vt:lpstr>
      <vt:lpstr>Расскажи про овцу по плану, а дядя Федор тебе поможет. Нажимай на звезду, двигайся за ней и рассказывай. Все рассказал? Жми на подарок.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Lenovo</cp:lastModifiedBy>
  <cp:revision>74</cp:revision>
  <dcterms:created xsi:type="dcterms:W3CDTF">2021-02-28T09:17:15Z</dcterms:created>
  <dcterms:modified xsi:type="dcterms:W3CDTF">2025-03-05T04:11:21Z</dcterms:modified>
</cp:coreProperties>
</file>