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68" r:id="rId6"/>
    <p:sldId id="279" r:id="rId7"/>
    <p:sldId id="269" r:id="rId8"/>
    <p:sldId id="280" r:id="rId9"/>
    <p:sldId id="270" r:id="rId10"/>
    <p:sldId id="281" r:id="rId11"/>
    <p:sldId id="265" r:id="rId12"/>
    <p:sldId id="28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чный" initials="Л" lastIdx="1" clrIdx="0"/>
  <p:cmAuthor id="1" name="LiveWeb" initials="LiveWe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908721"/>
            <a:ext cx="367240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РЫБЫ</a:t>
            </a:r>
            <a:endParaRPr lang="ru-RU" sz="8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696"/>
            <a:ext cx="4073918" cy="600159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48591" y="6021288"/>
            <a:ext cx="5675737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</a:rPr>
              <a:t>игра для детей 4-5 лет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102522"/>
            <a:ext cx="32403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«4 ЛИШНИЙ»</a:t>
            </a:r>
            <a:endParaRPr lang="ru-RU" sz="40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" y="26764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Какая рыбка лишняя? Почему?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1" descr="hello_html_mad27aa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810"/>
            <a:ext cx="3361556" cy="232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61048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4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ello_html_mad27a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995032" cy="3456384"/>
          </a:xfrm>
        </p:spPr>
      </p:pic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35376"/>
            <a:ext cx="1944217" cy="339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01317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МОЛОДЕЦ!</a:t>
            </a:r>
            <a:endParaRPr lang="ru-RU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0.07223 L 0.00277 -0.0682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00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" y="26764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Какая рыбка лишняя? Почему?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1" descr="hello_html_mad27aa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1400011"/>
            <a:ext cx="3361556" cy="219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61048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714" y="3933056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2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ello_html_mad27a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995032" cy="3456384"/>
          </a:xfrm>
        </p:spPr>
      </p:pic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35376"/>
            <a:ext cx="1944217" cy="339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01317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МОЛОДЕЦ!</a:t>
            </a:r>
            <a:endParaRPr lang="ru-RU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0.07223 L 0.00277 -0.0682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00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944217" cy="339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268760"/>
            <a:ext cx="6480720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Задачи: </a:t>
            </a:r>
            <a:r>
              <a:rPr lang="ru-RU" sz="2000" dirty="0"/>
              <a:t>1.Обогащать и активизировать словарь детей по теме «Рыбы</a:t>
            </a:r>
            <a:r>
              <a:rPr lang="ru-RU" sz="2000" dirty="0" smtClean="0"/>
              <a:t>» (название рыбки и частей ее тела).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Развивать логическое мышление и внимание, классифицируя и исключая предметы по существенным </a:t>
            </a:r>
            <a:r>
              <a:rPr lang="ru-RU" sz="2000" dirty="0" smtClean="0"/>
              <a:t>признакам (размер, цвет, направление, части тела рыбы).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Ход игры: </a:t>
            </a:r>
            <a:r>
              <a:rPr lang="ru-RU" sz="2000" dirty="0"/>
              <a:t>Попросить ребенка назвать на слайде все картинки. Три из них объединены общим признаком, а четвертая лишняя. Объяснить почему. </a:t>
            </a:r>
            <a:r>
              <a:rPr lang="ru-RU" sz="2000" dirty="0" smtClean="0"/>
              <a:t>Кликнуть на лишнюю картинку, </a:t>
            </a:r>
            <a:r>
              <a:rPr lang="ru-RU" sz="2000" dirty="0"/>
              <a:t>если правильно, то она исчезнет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Правило работы с презентацией: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Презентация работает по щелчку мыши.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Поэтому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не надо торопиться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!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ea typeface="+mj-ea"/>
                <a:cs typeface="+mj-cs"/>
              </a:rPr>
              <a:t>ПОСМОТИ – ПРОГОВОРИ – КЛИКАЙ</a:t>
            </a:r>
            <a:r>
              <a:rPr lang="ru-RU" sz="2000" dirty="0" smtClean="0">
                <a:solidFill>
                  <a:srgbClr val="C00000"/>
                </a:solidFill>
                <a:ea typeface="+mj-ea"/>
                <a:cs typeface="+mj-cs"/>
              </a:rPr>
              <a:t>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78" y="220156"/>
            <a:ext cx="32670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75246"/>
            <a:ext cx="4557192" cy="138154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Это рыбка не простая,</a:t>
            </a:r>
            <a:br>
              <a:rPr lang="ru-RU" sz="2000" dirty="0" smtClean="0"/>
            </a:br>
            <a:r>
              <a:rPr lang="ru-RU" sz="2000" dirty="0" smtClean="0"/>
              <a:t>А чудесница лихая.</a:t>
            </a:r>
            <a:br>
              <a:rPr lang="ru-RU" sz="2000" dirty="0" smtClean="0"/>
            </a:br>
            <a:r>
              <a:rPr lang="ru-RU" sz="2000" dirty="0" smtClean="0"/>
              <a:t>Все желанья исполняет</a:t>
            </a:r>
            <a:br>
              <a:rPr lang="ru-RU" sz="2000" dirty="0" smtClean="0"/>
            </a:br>
            <a:r>
              <a:rPr lang="ru-RU" sz="2000" dirty="0" smtClean="0"/>
              <a:t>Все про всех на свете знает…</a:t>
            </a:r>
            <a:endParaRPr lang="ru-RU" sz="2000" dirty="0"/>
          </a:p>
        </p:txBody>
      </p:sp>
      <p:pic>
        <p:nvPicPr>
          <p:cNvPr id="4" name="Содержимое 3" descr="hello_html_mad27a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132856"/>
            <a:ext cx="5830045" cy="4032448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54452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ЗОЛОТАЯ РЫБКА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6492213" cy="4869160"/>
          </a:xfrm>
          <a:prstGeom prst="rect">
            <a:avLst/>
          </a:prstGeom>
        </p:spPr>
      </p:pic>
      <p:pic>
        <p:nvPicPr>
          <p:cNvPr id="8" name="Рисунок 7" descr="df36039df3b3f4e673d87f4aa955a121bc41d717_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448272" cy="458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4560" y="188640"/>
            <a:ext cx="217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Угадай загадку: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92 -0.1787 C -0.20781 -0.16065 -0.22344 -0.14236 -0.23038 -0.11921 C -0.23732 -0.09421 -0.24097 -0.06458 -0.24427 -0.03472 C -0.24774 -0.00486 -0.24427 0.02014 -0.24097 0.04746 C -0.23732 0.07292 -0.23212 0.10023 -0.21979 0.12292 C -0.20955 0.14584 -0.19219 0.16412 -0.17326 0.17801 C -0.15573 0.19167 -0.13507 0.2007 -0.11423 0.20556 C -0.09357 0.20996 -0.07274 0.20996 -0.05347 0.20556 C -0.03281 0.2007 -0.01389 0.18912 0.00191 0.17084 C 0.01754 0.1551 0.03125 0.13449 0.0382 0.10949 C 0.04688 0.08635 0.05035 0.05463 0.05035 0.02917 C 0.05208 0.00417 0.05035 -0.02569 0.04149 -0.05069 C 0.03316 -0.07361 0.01754 -0.0919 -0.0033 -0.10092 C -0.0243 -0.10787 -0.04514 -0.09861 -0.05885 -0.08264 C -0.07101 -0.0669 -0.07969 -0.04143 -0.08142 -0.01203 C -0.08142 0.0176 -0.07969 0.04514 -0.07101 0.06806 C -0.06215 0.09121 -0.06406 0.0956 -0.02951 0.12523 C 0.00191 0.15741 0.03316 0.14838 0.05208 0.15023 C 0.07101 0.15023 0.08663 0.14121 0.10556 0.13195 C 0.12674 0.12084 0.14375 0.10023 0.15608 0.08195 C 0.16823 0.06366 0.17327 0.04074 0.18021 0.00417 C 0.18542 -0.0324 0.18542 -0.05069 0.18542 -0.07847 C 0.18542 -0.10578 0.18542 -0.1331 0.18542 -0.16065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1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" y="26764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Какая рыбка лишняя? Почему?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1" descr="hello_html_mad27aa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040" y="3933056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61048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ello_html_mad27a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995032" cy="3456384"/>
          </a:xfrm>
        </p:spPr>
      </p:pic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35376"/>
            <a:ext cx="1944217" cy="339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01317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МОЛОДЕЦ!</a:t>
            </a:r>
            <a:endParaRPr lang="ru-RU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0.07223 L 0.00277 -0.0682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00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" y="26764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Какая рыбка лишняя? Почему?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1" descr="hello_html_mad27aa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446584"/>
            <a:ext cx="2480168" cy="171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61048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891314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ello_html_mad27a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995032" cy="3456384"/>
          </a:xfrm>
        </p:spPr>
      </p:pic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35376"/>
            <a:ext cx="1944217" cy="339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01317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МОЛОДЕЦ!</a:t>
            </a:r>
            <a:endParaRPr lang="ru-RU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0.07223 L 0.00277 -0.0682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00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" y="26764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Какая рыбка лишняя? Почему?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1" descr="hello_html_mad27aa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61279"/>
            <a:ext cx="3355292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7040" y="3661279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" descr="hello_html_mad27aa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196752"/>
            <a:ext cx="3361556" cy="232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4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ello_html_mad27a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995032" cy="3456384"/>
          </a:xfrm>
        </p:spPr>
      </p:pic>
      <p:pic>
        <p:nvPicPr>
          <p:cNvPr id="7" name="Рисунок 6" descr="df36039df3b3f4e673d87f4aa955a121bc41d717_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35376"/>
            <a:ext cx="1944217" cy="339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01317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МОЛОДЕЦ!</a:t>
            </a:r>
            <a:endParaRPr lang="ru-RU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0.07223 L 0.00277 -0.0682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00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80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Mistral</vt:lpstr>
      <vt:lpstr>Verdana</vt:lpstr>
      <vt:lpstr>Тема Office</vt:lpstr>
      <vt:lpstr>Презентация PowerPoint</vt:lpstr>
      <vt:lpstr>Презентация PowerPoint</vt:lpstr>
      <vt:lpstr>Это рыбка не простая, А чудесница лихая. Все желанья исполняет Все про всех на свете знает…</vt:lpstr>
      <vt:lpstr>Какая рыбка лишняя? Почему?</vt:lpstr>
      <vt:lpstr>Презентация PowerPoint</vt:lpstr>
      <vt:lpstr>Какая рыбка лишняя? Почему?</vt:lpstr>
      <vt:lpstr>Презентация PowerPoint</vt:lpstr>
      <vt:lpstr>Какая рыбка лишняя? Почему?</vt:lpstr>
      <vt:lpstr>Презентация PowerPoint</vt:lpstr>
      <vt:lpstr>Какая рыбка лишняя? Почему?</vt:lpstr>
      <vt:lpstr>Презентация PowerPoint</vt:lpstr>
      <vt:lpstr>Какая рыбка лишняя? Почему?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Гудкова М.С.</dc:creator>
  <cp:lastModifiedBy>Пользователь Lenovo</cp:lastModifiedBy>
  <cp:revision>93</cp:revision>
  <dcterms:created xsi:type="dcterms:W3CDTF">2020-11-04T03:54:14Z</dcterms:created>
  <dcterms:modified xsi:type="dcterms:W3CDTF">2025-03-05T04:34:40Z</dcterms:modified>
</cp:coreProperties>
</file>