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25E2-F8D1-4463-9A4E-483578847EFA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B7392-1E53-4581-B50F-1076FD1DA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7.jpeg"/><Relationship Id="rId18" Type="http://schemas.openxmlformats.org/officeDocument/2006/relationships/image" Target="../media/image12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7.xml"/><Relationship Id="rId5" Type="http://schemas.microsoft.com/office/2007/relationships/media" Target="../media/media4.WAV"/><Relationship Id="rId15" Type="http://schemas.openxmlformats.org/officeDocument/2006/relationships/image" Target="../media/image9.jpeg"/><Relationship Id="rId10" Type="http://schemas.openxmlformats.org/officeDocument/2006/relationships/audio" Target="../media/media6.WAV"/><Relationship Id="rId19" Type="http://schemas.openxmlformats.org/officeDocument/2006/relationships/image" Target="../media/image13.jpe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847FCD-27A6-4C6A-B522-085CD3197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8"/>
            <a:ext cx="9116449" cy="68757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454E5F-BBA5-45A3-862D-F81528258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566" y="2879747"/>
            <a:ext cx="2328874" cy="3194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00752B-E377-4C7F-BEAC-195F9AF48CEF}"/>
              </a:ext>
            </a:extLst>
          </p:cNvPr>
          <p:cNvSpPr txBox="1"/>
          <p:nvPr/>
        </p:nvSpPr>
        <p:spPr>
          <a:xfrm>
            <a:off x="539552" y="783672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Игра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«Папа строит новый дом»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22276-7953-4B76-AB5C-912144B488E0}"/>
              </a:ext>
            </a:extLst>
          </p:cNvPr>
          <p:cNvSpPr txBox="1"/>
          <p:nvPr/>
        </p:nvSpPr>
        <p:spPr>
          <a:xfrm>
            <a:off x="1043608" y="27089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Возраст 5-6 лет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721807_36-p-foni-dlya-detskikh-prezentatsii-v-shkolu-40.jpg"/>
          <p:cNvPicPr>
            <a:picLocks noChangeAspect="1"/>
          </p:cNvPicPr>
          <p:nvPr/>
        </p:nvPicPr>
        <p:blipFill>
          <a:blip r:embed="rId2" cstate="print"/>
          <a:srcRect l="4326" t="5348" r="4326" b="646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67B41E-EFAB-4023-BBE4-8121BD9DF29F}"/>
              </a:ext>
            </a:extLst>
          </p:cNvPr>
          <p:cNvSpPr/>
          <p:nvPr/>
        </p:nvSpPr>
        <p:spPr>
          <a:xfrm>
            <a:off x="1043608" y="692696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>
                <a:solidFill>
                  <a:srgbClr val="FF0000"/>
                </a:solidFill>
              </a:rPr>
              <a:t>Цель: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Закрепление форм творительного падежа.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Ход игры: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Взрослый</a:t>
            </a:r>
            <a:r>
              <a:rPr lang="ru-RU" sz="2400" dirty="0">
                <a:solidFill>
                  <a:srgbClr val="0070C0"/>
                </a:solidFill>
              </a:rPr>
              <a:t>: Папа  решил для семьи построить дом 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Помоги ему узнать, чем он будет выполнять работу.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Пилить (пилой) 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Стучать… ., строгать… ., сверлить….,забивать.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Ребенок отвечает сначала одним словом, затем попросить его оформить словосочетание (например, пилой пилить), предложение (Папа пилит пилой.)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Предложение можно распространить, добавив в него слова-определения (Папа пилит большой острой пилой.)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7346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>
                <a:solidFill>
                  <a:srgbClr val="FF0000"/>
                </a:solidFill>
              </a:rPr>
              <a:t>Цель: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Закрепление форм творительного падежа.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Ход игры: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Взрослый</a:t>
            </a:r>
            <a:r>
              <a:rPr lang="ru-RU" sz="2400" dirty="0">
                <a:solidFill>
                  <a:srgbClr val="0070C0"/>
                </a:solidFill>
              </a:rPr>
              <a:t>: Папа  решил для семьи построить дом 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Помоги ему узнать, чем он будет выполнять работу.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Пилить (пилой) 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Стучать… ., строгать… ., сверлить….,забивать.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Ребенок отвечает сначала одним словом, затем попросить его оформить словосочетание (например, пилой пилить), предложение (Папа пилит пилой.)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Предложение можно распространить, добавив в него слова-определения (Папа пилит большой острой пилой.)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23928" y="2348880"/>
            <a:ext cx="1304528" cy="1304528"/>
          </a:xfrm>
          <a:prstGeom prst="rect">
            <a:avLst/>
          </a:prstGeom>
        </p:spPr>
      </p:pic>
      <p:pic>
        <p:nvPicPr>
          <p:cNvPr id="4" name="Рисунок 3" descr="stroitel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2342" y="0"/>
            <a:ext cx="48393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067944" y="2492896"/>
            <a:ext cx="1088504" cy="1088504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27584" y="836712"/>
            <a:ext cx="304800" cy="304800"/>
          </a:xfrm>
          <a:prstGeom prst="rect">
            <a:avLst/>
          </a:prstGeom>
        </p:spPr>
      </p:pic>
      <p:pic>
        <p:nvPicPr>
          <p:cNvPr id="1026" name="Picture 2" descr="https://arskrepezh.ru/upload/iblock/f3c/f3ca685daa3d1747f437dfbed623aad9.jpg"/>
          <p:cNvPicPr>
            <a:picLocks noChangeAspect="1" noChangeArrowheads="1"/>
          </p:cNvPicPr>
          <p:nvPr/>
        </p:nvPicPr>
        <p:blipFill>
          <a:blip r:embed="rId13" cstate="print"/>
          <a:srcRect t="27451" b="29412"/>
          <a:stretch>
            <a:fillRect/>
          </a:stretch>
        </p:blipFill>
        <p:spPr bwMode="auto">
          <a:xfrm rot="19543579">
            <a:off x="451155" y="1129649"/>
            <a:ext cx="3102562" cy="1338360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7668344" y="1196752"/>
            <a:ext cx="304800" cy="304800"/>
          </a:xfrm>
          <a:prstGeom prst="rect">
            <a:avLst/>
          </a:prstGeom>
        </p:spPr>
      </p:pic>
      <p:pic>
        <p:nvPicPr>
          <p:cNvPr id="1028" name="Picture 4" descr="http://tdbzpp.ru/wp-content/uploads/2020/04/s1200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139" b="15505"/>
          <a:stretch>
            <a:fillRect/>
          </a:stretch>
        </p:blipFill>
        <p:spPr bwMode="auto">
          <a:xfrm>
            <a:off x="6228184" y="1340768"/>
            <a:ext cx="2374118" cy="144016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71600" y="4941168"/>
            <a:ext cx="304800" cy="304800"/>
          </a:xfrm>
          <a:prstGeom prst="rect">
            <a:avLst/>
          </a:prstGeom>
        </p:spPr>
      </p:pic>
      <p:pic>
        <p:nvPicPr>
          <p:cNvPr id="1030" name="Picture 6" descr="https://maxmaster.ru/images/detailed/114/27dc5d3ae81a11e8a6c100155d027d32_8df31f34e8a511e8bcb100155d001c1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3609" y="4974018"/>
            <a:ext cx="2016224" cy="1379925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7524328" y="5085184"/>
            <a:ext cx="304800" cy="304800"/>
          </a:xfrm>
          <a:prstGeom prst="rect">
            <a:avLst/>
          </a:prstGeom>
        </p:spPr>
      </p:pic>
      <p:pic>
        <p:nvPicPr>
          <p:cNvPr id="1032" name="Picture 8" descr="https://static.chipdip.ru/lib/009/DOC004009599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221088"/>
            <a:ext cx="2667000" cy="18859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95936" y="2967335"/>
            <a:ext cx="863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5" y="476672"/>
            <a:ext cx="1080119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260648"/>
            <a:ext cx="15121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1" y="4077072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6228183" y="4813994"/>
            <a:ext cx="936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me-1920x1200-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179</Words>
  <Application>Microsoft Office PowerPoint</Application>
  <PresentationFormat>Экран (4:3)</PresentationFormat>
  <Paragraphs>30</Paragraphs>
  <Slides>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Lenovo</cp:lastModifiedBy>
  <cp:revision>21</cp:revision>
  <dcterms:created xsi:type="dcterms:W3CDTF">2020-11-30T03:28:20Z</dcterms:created>
  <dcterms:modified xsi:type="dcterms:W3CDTF">2025-03-05T04:35:34Z</dcterms:modified>
</cp:coreProperties>
</file>