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3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Давайте</a:t>
            </a:r>
            <a:r>
              <a:rPr lang="ru-RU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поиграем!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Игры и игровые упражнения </a:t>
            </a:r>
            <a:b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повышения </a:t>
            </a:r>
            <a:b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двигательной активности</a:t>
            </a:r>
            <a:b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условиях </a:t>
            </a:r>
            <a:b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ограниченного пространства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592888" cy="2279104"/>
          </a:xfrm>
        </p:spPr>
        <p:txBody>
          <a:bodyPr>
            <a:normAutofit fontScale="92500"/>
          </a:bodyPr>
          <a:lstStyle/>
          <a:p>
            <a:pPr lvl="0" algn="r"/>
            <a:r>
              <a:rPr lang="ru-RU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Двигаясь, ребенок познает окружающий мир, учится любить его и целенаправленно действовать в нем. </a:t>
            </a:r>
            <a:endParaRPr lang="ru-RU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r"/>
            <a:r>
              <a:rPr lang="ru-RU" b="1" i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Шишкина </a:t>
            </a:r>
          </a:p>
          <a:p>
            <a:pPr algn="r"/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Воздушный футбол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:\Users\Татьяна\Desktop\разобрать\IMG-1e1bc35db040cbaddcc92ae27d804627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разобрать\IMG-6f9769d73a17d4cc3817b79de392b50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954410"/>
            <a:ext cx="3412016" cy="7060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Паутинка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C:\Users\Татьяна\Desktop\разобрать\IMG-bff1ee70faac2bea5069b2ff03975fa5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550"/>
            <a:ext cx="4572000" cy="275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45" y="2276872"/>
            <a:ext cx="4222750" cy="3167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3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Игры «</a:t>
            </a:r>
            <a:r>
              <a:rPr lang="ru-RU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Моталочки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24" y="3857403"/>
            <a:ext cx="3981590" cy="2988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8" y="1268760"/>
            <a:ext cx="3529695" cy="2645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50" y="1196753"/>
            <a:ext cx="3549650" cy="266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2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Тихий тренажер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700745" cy="4275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202782" cy="4275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272808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Целью могут быть: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9" y="1988839"/>
            <a:ext cx="2403351" cy="2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27" y="2140558"/>
            <a:ext cx="1706178" cy="2099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13264"/>
            <a:ext cx="2797824" cy="1920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60648"/>
            <a:ext cx="6363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«Попади в цель»</a:t>
            </a:r>
            <a:endParaRPr lang="ru-RU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4429027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Бросать можно: 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95577"/>
            <a:ext cx="1625180" cy="1661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46" y="4983576"/>
            <a:ext cx="1565408" cy="1673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92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Твистер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/>
        </p:blipFill>
        <p:spPr bwMode="auto">
          <a:xfrm>
            <a:off x="1115616" y="1268759"/>
            <a:ext cx="7056784" cy="5278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81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50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Игры и игровые упражнения  для повышения  двигательной активности  в условиях  ограниченного пространства </vt:lpstr>
      <vt:lpstr>Воздушный футбол </vt:lpstr>
      <vt:lpstr>Паутинка </vt:lpstr>
      <vt:lpstr>Игры «Моталочки»</vt:lpstr>
      <vt:lpstr>Тихий тренажер </vt:lpstr>
      <vt:lpstr>Презентация PowerPoint</vt:lpstr>
      <vt:lpstr>«Твистер»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игровые упражнения  для повышения  двигательной активности  в условиях  ограниченного пространства </dc:title>
  <dc:creator>Татьяна</dc:creator>
  <cp:lastModifiedBy>Татьяна</cp:lastModifiedBy>
  <cp:revision>12</cp:revision>
  <dcterms:created xsi:type="dcterms:W3CDTF">2020-02-26T05:33:43Z</dcterms:created>
  <dcterms:modified xsi:type="dcterms:W3CDTF">2020-04-27T04:43:03Z</dcterms:modified>
</cp:coreProperties>
</file>