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291" r:id="rId3"/>
    <p:sldId id="272" r:id="rId4"/>
    <p:sldId id="265" r:id="rId5"/>
    <p:sldId id="266" r:id="rId6"/>
    <p:sldId id="271" r:id="rId7"/>
    <p:sldId id="368" r:id="rId8"/>
    <p:sldId id="279" r:id="rId9"/>
    <p:sldId id="292" r:id="rId10"/>
    <p:sldId id="281" r:id="rId11"/>
    <p:sldId id="293" r:id="rId12"/>
    <p:sldId id="369" r:id="rId13"/>
    <p:sldId id="294" r:id="rId14"/>
    <p:sldId id="329" r:id="rId15"/>
    <p:sldId id="330" r:id="rId16"/>
    <p:sldId id="331" r:id="rId17"/>
    <p:sldId id="332" r:id="rId18"/>
    <p:sldId id="334" r:id="rId19"/>
    <p:sldId id="313" r:id="rId20"/>
    <p:sldId id="335" r:id="rId21"/>
    <p:sldId id="340" r:id="rId22"/>
    <p:sldId id="338" r:id="rId23"/>
    <p:sldId id="345" r:id="rId24"/>
    <p:sldId id="349" r:id="rId25"/>
    <p:sldId id="341" r:id="rId26"/>
    <p:sldId id="348" r:id="rId27"/>
    <p:sldId id="342" r:id="rId28"/>
    <p:sldId id="286" r:id="rId29"/>
    <p:sldId id="284" r:id="rId30"/>
    <p:sldId id="289" r:id="rId31"/>
    <p:sldId id="333" r:id="rId32"/>
    <p:sldId id="299" r:id="rId33"/>
    <p:sldId id="295" r:id="rId34"/>
    <p:sldId id="285" r:id="rId35"/>
    <p:sldId id="356" r:id="rId36"/>
    <p:sldId id="336" r:id="rId37"/>
    <p:sldId id="343" r:id="rId38"/>
    <p:sldId id="344" r:id="rId39"/>
    <p:sldId id="339" r:id="rId40"/>
    <p:sldId id="297" r:id="rId41"/>
    <p:sldId id="280" r:id="rId42"/>
    <p:sldId id="282" r:id="rId43"/>
    <p:sldId id="287" r:id="rId44"/>
    <p:sldId id="301" r:id="rId45"/>
    <p:sldId id="314" r:id="rId46"/>
    <p:sldId id="298" r:id="rId47"/>
    <p:sldId id="315" r:id="rId48"/>
    <p:sldId id="346" r:id="rId49"/>
    <p:sldId id="353" r:id="rId50"/>
    <p:sldId id="365" r:id="rId51"/>
    <p:sldId id="360" r:id="rId52"/>
    <p:sldId id="361" r:id="rId53"/>
    <p:sldId id="357" r:id="rId54"/>
    <p:sldId id="362" r:id="rId55"/>
    <p:sldId id="283" r:id="rId56"/>
    <p:sldId id="372" r:id="rId57"/>
    <p:sldId id="355" r:id="rId58"/>
    <p:sldId id="276" r:id="rId59"/>
    <p:sldId id="267" r:id="rId60"/>
    <p:sldId id="277" r:id="rId61"/>
    <p:sldId id="278" r:id="rId62"/>
    <p:sldId id="347" r:id="rId63"/>
    <p:sldId id="275" r:id="rId64"/>
    <p:sldId id="366" r:id="rId65"/>
    <p:sldId id="351" r:id="rId66"/>
    <p:sldId id="318" r:id="rId67"/>
    <p:sldId id="302" r:id="rId68"/>
    <p:sldId id="354" r:id="rId69"/>
    <p:sldId id="300" r:id="rId70"/>
    <p:sldId id="371" r:id="rId71"/>
    <p:sldId id="319" r:id="rId72"/>
    <p:sldId id="264" r:id="rId73"/>
    <p:sldId id="327" r:id="rId74"/>
    <p:sldId id="258" r:id="rId75"/>
    <p:sldId id="262" r:id="rId76"/>
    <p:sldId id="323" r:id="rId77"/>
    <p:sldId id="324" r:id="rId78"/>
    <p:sldId id="325" r:id="rId79"/>
    <p:sldId id="328" r:id="rId80"/>
    <p:sldId id="326" r:id="rId81"/>
    <p:sldId id="259" r:id="rId82"/>
    <p:sldId id="260" r:id="rId83"/>
    <p:sldId id="320" r:id="rId84"/>
    <p:sldId id="321" r:id="rId85"/>
    <p:sldId id="316" r:id="rId86"/>
    <p:sldId id="317" r:id="rId87"/>
    <p:sldId id="322" r:id="rId88"/>
    <p:sldId id="290" r:id="rId89"/>
    <p:sldId id="370" r:id="rId90"/>
    <p:sldId id="307" r:id="rId91"/>
    <p:sldId id="308" r:id="rId92"/>
    <p:sldId id="309" r:id="rId93"/>
    <p:sldId id="310" r:id="rId94"/>
    <p:sldId id="311" r:id="rId95"/>
    <p:sldId id="263" r:id="rId96"/>
    <p:sldId id="367" r:id="rId9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75B31-724A-4BD0-9BCF-06CB372AC792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008DB-6E57-4E66-9C04-24615E435B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13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008DB-6E57-4E66-9C04-24615E435B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514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008DB-6E57-4E66-9C04-24615E435BE7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34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0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3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0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6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1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1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6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08F5-08A6-496A-A8DB-FC92FF38442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20A63-8F6F-4B92-9504-48C1B56AD8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jpe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audio" Target="../media/audio1.wav"/><Relationship Id="rId10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microsoft.com/office/2007/relationships/media" Target="../media/media4.mp3"/><Relationship Id="rId7" Type="http://schemas.openxmlformats.org/officeDocument/2006/relationships/image" Target="../media/image7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6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7.png"/><Relationship Id="rId4" Type="http://schemas.openxmlformats.org/officeDocument/2006/relationships/image" Target="../media/image1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50.jpeg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direct.yandex.ru/?partner" TargetMode="External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10" Type="http://schemas.openxmlformats.org/officeDocument/2006/relationships/image" Target="../media/image203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12" Type="http://schemas.openxmlformats.org/officeDocument/2006/relationships/image" Target="../media/image213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5" Type="http://schemas.openxmlformats.org/officeDocument/2006/relationships/image" Target="../media/image206.jpeg"/><Relationship Id="rId10" Type="http://schemas.openxmlformats.org/officeDocument/2006/relationships/image" Target="../media/image211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13" Type="http://schemas.openxmlformats.org/officeDocument/2006/relationships/image" Target="../media/image224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12" Type="http://schemas.openxmlformats.org/officeDocument/2006/relationships/image" Target="../media/image223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11" Type="http://schemas.openxmlformats.org/officeDocument/2006/relationships/image" Target="../media/image222.jpeg"/><Relationship Id="rId5" Type="http://schemas.openxmlformats.org/officeDocument/2006/relationships/image" Target="../media/image216.jpeg"/><Relationship Id="rId15" Type="http://schemas.openxmlformats.org/officeDocument/2006/relationships/image" Target="../media/image226.jpeg"/><Relationship Id="rId10" Type="http://schemas.openxmlformats.org/officeDocument/2006/relationships/image" Target="../media/image221.jpeg"/><Relationship Id="rId4" Type="http://schemas.openxmlformats.org/officeDocument/2006/relationships/image" Target="../media/image215.jpeg"/><Relationship Id="rId9" Type="http://schemas.openxmlformats.org/officeDocument/2006/relationships/image" Target="../media/image220.jpeg"/><Relationship Id="rId14" Type="http://schemas.openxmlformats.org/officeDocument/2006/relationships/image" Target="../media/image22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m.segmdou18.ru/images/59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13" y="-105159"/>
            <a:ext cx="9284212" cy="696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8286" y="0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030" name="Picture 6" descr="Музыкальное поздравление в стихах. 30 лет! С юбилеем!!! -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t="1" r="7514" b="-3865"/>
          <a:stretch/>
        </p:blipFill>
        <p:spPr bwMode="auto">
          <a:xfrm>
            <a:off x="3458286" y="3966801"/>
            <a:ext cx="2213814" cy="2018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к купить безопасные детские игруш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47" y="4873079"/>
            <a:ext cx="3236559" cy="198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92" y="-171400"/>
            <a:ext cx="9144000" cy="17306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58657" y="-44727"/>
            <a:ext cx="568863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Муниципальное бюджетное дошкольное образовательное учреждение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города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Иркутска </a:t>
            </a: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детский сад № 51 «Рябинка»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2" name="Picture 4" descr="https://yt3.ggpht.com/a/AATXAJxIz8tJd4YFeZjz7N8oUhThlLnwWVO506-jJQ=s900-c-k-c0xffffffff-no-rj-m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25" y="754609"/>
            <a:ext cx="578673" cy="578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 descr="https://img2.freepng.ru/20180531/huf/kisspng-monarch-butterfly-menelaus-blue-morpho-clip-art-blue-butterfly-5b102cccb63010.170721601527786700746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59" y="731978"/>
            <a:ext cx="577804" cy="71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 мультфильмов - Песенка крокодила Гены (minus 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  <p:sndAc>
          <p:stSnd>
            <p:snd r:embed="rId5" name="applause.wav"/>
          </p:stSnd>
        </p:sndAc>
      </p:transition>
    </mc:Choice>
    <mc:Fallback xmlns="">
      <p:transition spd="slow" advClick="0" advTm="3000">
        <p:fade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ДАННЫЕ ТУТ!!!!!!\Рабочий стол\ФОТОАЛЬБОМ\Коллектив ДОУ\фото коллеги\20180524_164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b="14780"/>
          <a:stretch/>
        </p:blipFill>
        <p:spPr bwMode="auto">
          <a:xfrm rot="5440041">
            <a:off x="1382885" y="1008255"/>
            <a:ext cx="6023814" cy="4288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2570" y="6127730"/>
            <a:ext cx="8504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Белкина Елена Викторовна, заместитель </a:t>
            </a:r>
            <a:r>
              <a:rPr lang="ru-RU" sz="2400" b="1" dirty="0"/>
              <a:t>заведующего по АХЧ</a:t>
            </a:r>
          </a:p>
        </p:txBody>
      </p:sp>
    </p:spTree>
    <p:extLst>
      <p:ext uri="{BB962C8B-B14F-4D97-AF65-F5344CB8AC3E}">
        <p14:creationId xmlns:p14="http://schemas.microsoft.com/office/powerpoint/2010/main" val="35743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ДАННЫЕ ТУТ!!!!!!\Рабочий стол\ФОТОАЛЬБОМ\Коллектив ДОУ\наши педагоги и помощники 2012\IMG_09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4"/>
          <a:stretch/>
        </p:blipFill>
        <p:spPr bwMode="auto">
          <a:xfrm>
            <a:off x="1951938" y="692696"/>
            <a:ext cx="5244882" cy="4955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3789" y="5877272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Марина Леонидовна Кузьмина, делопроизводитель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945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Алексей Рыбников - Усатый нянь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1700" y="3557588"/>
            <a:ext cx="609600" cy="609600"/>
          </a:xfrm>
        </p:spPr>
      </p:pic>
      <p:pic>
        <p:nvPicPr>
          <p:cNvPr id="8" name="Алексей Рыбников - Усатый нянь.mp3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2700" y="3557588"/>
            <a:ext cx="609600" cy="609600"/>
          </a:xfrm>
        </p:spPr>
      </p:pic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7995" y="1268760"/>
            <a:ext cx="6912768" cy="3139321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Наш педагогический  состав</a:t>
            </a:r>
            <a:endParaRPr lang="ru-RU" sz="6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Алексей Рыбников - Усатый 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14:reveal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4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ДАННЫЕ ТУТ!!!!!!\Рабочий стол\ФОТОАЛЬБОМ\Коллектив ДОУ\наши педагоги и помощники 2012\IMG_09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 r="10861"/>
          <a:stretch/>
        </p:blipFill>
        <p:spPr bwMode="auto">
          <a:xfrm>
            <a:off x="4146119" y="3140968"/>
            <a:ext cx="4791489" cy="2959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0574" y="6237312"/>
            <a:ext cx="8127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Павловская Светлана </a:t>
            </a:r>
            <a:r>
              <a:rPr lang="ru-RU" sz="2400" b="1" dirty="0" smtClean="0"/>
              <a:t>Владимировна, старший воспитатель</a:t>
            </a:r>
            <a:endParaRPr lang="ru-RU" sz="2400" b="1" dirty="0"/>
          </a:p>
        </p:txBody>
      </p:sp>
      <p:pic>
        <p:nvPicPr>
          <p:cNvPr id="29699" name="Picture 3" descr="C:\Users\admin\Downloads\DSC_00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0" b="13361"/>
          <a:stretch/>
        </p:blipFill>
        <p:spPr bwMode="auto">
          <a:xfrm>
            <a:off x="395536" y="404664"/>
            <a:ext cx="3600400" cy="4339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2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5987" y="6237312"/>
            <a:ext cx="7056784" cy="820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 smtClean="0"/>
              <a:t>Ламоченко</a:t>
            </a:r>
            <a:r>
              <a:rPr lang="ru-RU" sz="2400" b="1" dirty="0" smtClean="0"/>
              <a:t> Ольга Михайловна, воспитатель</a:t>
            </a:r>
          </a:p>
          <a:p>
            <a:pPr algn="ctr"/>
            <a:endParaRPr lang="ru-RU" dirty="0"/>
          </a:p>
        </p:txBody>
      </p:sp>
      <p:pic>
        <p:nvPicPr>
          <p:cNvPr id="20483" name="Picture 3" descr="D:\ДАННЫЕ ТУТ!!!!!!\Рабочий стол\ФОТОАЛЬБОМ\ПРАЗДНИКИ В ДЕТСКОМ САДУ\2019-2020\колядки\IMG_487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r="49845"/>
          <a:stretch/>
        </p:blipFill>
        <p:spPr bwMode="auto">
          <a:xfrm>
            <a:off x="5508104" y="110530"/>
            <a:ext cx="3164159" cy="5772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21" y="0"/>
            <a:ext cx="3178565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D:\ДАННЫЕ ТУТ!!!!!!\Рабочий стол\ФОТОАЛЬБОМ\Подборка фото 2015\фотографии на Юбилей сада 25 лет\img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8" y="2996952"/>
            <a:ext cx="4608512" cy="3273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-33669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6309319"/>
            <a:ext cx="59616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Лунчева</a:t>
            </a:r>
            <a:r>
              <a:rPr lang="ru-RU" sz="2400" b="1" dirty="0"/>
              <a:t> Наталья </a:t>
            </a:r>
            <a:r>
              <a:rPr lang="ru-RU" sz="2400" b="1" dirty="0" smtClean="0"/>
              <a:t>Викторовна, воспитатель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1026" name="Picture 2" descr="C:\Users\admin\Downloads\IMG-44d88ee2d83995a2ef1ce35893d56022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r="7216"/>
          <a:stretch/>
        </p:blipFill>
        <p:spPr bwMode="auto">
          <a:xfrm>
            <a:off x="179513" y="-33669"/>
            <a:ext cx="2870282" cy="4800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ДАННЫЕ ТУТ!!!!!!\Рабочий стол\ФОТОАЛЬБОМ\ПРАЗДНИКИ В ДЕТСКОМ САДУ\2019-2020\1 сентября\старшипе группы\путешествие\IMG_327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10128" r="5713" b="11302"/>
          <a:stretch/>
        </p:blipFill>
        <p:spPr bwMode="auto">
          <a:xfrm>
            <a:off x="3047186" y="2867941"/>
            <a:ext cx="5925868" cy="3440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ДАННЫЕ ТУТ!!!!!!\Рабочий стол\ФОТОАЛЬБОМ\ЗАНЯТИЯ\2018-2019\6гр\20181008_091151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-450" r="28029" b="6342"/>
          <a:stretch/>
        </p:blipFill>
        <p:spPr bwMode="auto">
          <a:xfrm rot="5400000">
            <a:off x="4831393" y="145271"/>
            <a:ext cx="2947321" cy="2890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72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6266929"/>
            <a:ext cx="59607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Пестова Юлия </a:t>
            </a:r>
            <a:r>
              <a:rPr lang="ru-RU" sz="2400" b="1" dirty="0"/>
              <a:t>Владимировна, воспитатель</a:t>
            </a:r>
          </a:p>
          <a:p>
            <a:endParaRPr lang="ru-RU" sz="2400" b="1" dirty="0"/>
          </a:p>
        </p:txBody>
      </p:sp>
      <p:pic>
        <p:nvPicPr>
          <p:cNvPr id="6" name="Picture 3" descr="C:\Users\admin\Downloads\Песто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t="13068" r="6502"/>
          <a:stretch/>
        </p:blipFill>
        <p:spPr bwMode="auto">
          <a:xfrm>
            <a:off x="305194" y="260648"/>
            <a:ext cx="2976461" cy="396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ДАННЫЕ ТУТ!!!!!!\Рабочий стол\ФОТОАЛЬБОМ\ЗАНЯТИЯ\занятия февраль\IMG_29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84" y="0"/>
            <a:ext cx="4537584" cy="3025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ДАННЫЕ ТУТ!!!!!!\Рабочий стол\ФОТОАЛЬБОМ\ЗАНЯТИЯ\2018-2019\продуктивная дея-ть\констру\IMG_18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4974704" cy="3316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165304"/>
            <a:ext cx="66571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/>
              <a:t>Мухомедзянова</a:t>
            </a:r>
            <a:r>
              <a:rPr lang="ru-RU" sz="2400" b="1" dirty="0"/>
              <a:t> Ольга Викторовна, воспитатель</a:t>
            </a:r>
          </a:p>
          <a:p>
            <a:pPr algn="ctr"/>
            <a:endParaRPr lang="ru-RU" sz="2400" b="1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ДАННЫЕ ТУТ!!!!!!\Рабочий стол\ФОТОАЛЬБОМ\ЗАНЯТИЯ\2019-2020\познавательное развитие\2гр приобщ к культуре\20191017_0915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22" y="260648"/>
            <a:ext cx="4104456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АННЫЕ ТУТ!!!!!!\Рабочий стол\ФОТОАЛЬБОМ\ПРАЗДНИКИ В ДЕТСКОМ САДУ\2016-2017\выпук в школу\IMG_39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04565" y="1160748"/>
            <a:ext cx="5400602" cy="360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3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6122023"/>
            <a:ext cx="6030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Балаева</a:t>
            </a:r>
            <a:r>
              <a:rPr lang="ru-RU" sz="2400" b="1" dirty="0" smtClean="0"/>
              <a:t> Оксана </a:t>
            </a:r>
            <a:r>
              <a:rPr lang="ru-RU" sz="2400" b="1" dirty="0"/>
              <a:t>Викторовна, воспитатель</a:t>
            </a:r>
          </a:p>
          <a:p>
            <a:endParaRPr lang="ru-RU" sz="2400" b="1" dirty="0"/>
          </a:p>
        </p:txBody>
      </p:sp>
      <p:pic>
        <p:nvPicPr>
          <p:cNvPr id="30722" name="Picture 2" descr="C:\Users\admin\Downloads\IMG-b214aa14653e0ef15d391909ab64ad30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83244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ДАННЫЕ ТУТ!!!!!!\Рабочий стол\ФОТОАЛЬБОМ\Коллектив ДОУ\наши педагоги и помощники 2012\IMG_09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39" y="2630722"/>
            <a:ext cx="51435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3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admin\Downloads\IMG-470f6a9e5829bfbd585fe3ad4601833a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5310"/>
          <a:stretch/>
        </p:blipFill>
        <p:spPr bwMode="auto">
          <a:xfrm>
            <a:off x="827584" y="1124744"/>
            <a:ext cx="2514762" cy="3998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6165304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Распутина Татьяна </a:t>
            </a:r>
            <a:r>
              <a:rPr lang="ru-RU" sz="2400" b="1" dirty="0"/>
              <a:t>Ивановна, воспитатель</a:t>
            </a:r>
          </a:p>
          <a:p>
            <a:pPr algn="ctr"/>
            <a:endParaRPr lang="ru-RU" sz="2400" b="1" dirty="0"/>
          </a:p>
        </p:txBody>
      </p:sp>
      <p:pic>
        <p:nvPicPr>
          <p:cNvPr id="8" name="Picture 2" descr="D:\ДАННЫЕ ТУТ!!!!!!\Рабочий стол\ФОТОАЛЬБОМ\Коллектив ДОУ\наши педагоги и помощники 2012\IMG_09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1473"/>
            <a:ext cx="3528392" cy="23546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:\ДАННЫЕ ТУТ!!!!!!\Рабочий стол\ФОТОАЛЬБОМ\ЗАНЯТИЯ\2016-2017\5 гр\IMG_30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94112"/>
            <a:ext cx="5206788" cy="3471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9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825" y="-243408"/>
            <a:ext cx="10344811" cy="73448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1628800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</a:rPr>
              <a:t>«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Рябинка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» -  нежное названье,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Так детский сад мы наш </a:t>
            </a: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зовём,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И к нам охотно утром ранним гурьба детей бежит, идёт.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</a:rPr>
              <a:t>А </a:t>
            </a: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мы стараемся,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Чтоб детям уютно было, хорошо.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Чтоб радовались, творили  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</a:rPr>
              <a:t>И приходили к нам ещё!</a:t>
            </a:r>
          </a:p>
        </p:txBody>
      </p:sp>
      <p:pic>
        <p:nvPicPr>
          <p:cNvPr id="5" name="Picture 2" descr="D:\ДАННЫЕ ТУТ!!!!!!\Рабочий стол\ФОТОАЛЬБОМ\Участки и фасад\IMG_14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"/>
            <a:ext cx="3963309" cy="2642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АННЫЕ ТУТ!!!!!!\Рабочий стол\ФОТОАЛЬБОМ\Участки и фасад\IMG_14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437" y="4149080"/>
            <a:ext cx="3754511" cy="2503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9465" y="6200636"/>
            <a:ext cx="58371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Робота Светлана Валерьевна, воспитатель</a:t>
            </a:r>
          </a:p>
          <a:p>
            <a:endParaRPr lang="ru-RU" sz="2400" b="1" dirty="0"/>
          </a:p>
        </p:txBody>
      </p:sp>
      <p:sp>
        <p:nvSpPr>
          <p:cNvPr id="6" name="AutoShape 2" descr="https://mail.yandex.ru/message_part/IMG-d2edf787bf3163936046cd2a10736a86-V.jpg?_uid=26186157&amp;name=IMG-d2edf787bf3163936046cd2a10736a86-V.jpg&amp;hid=1.2&amp;ids=17254416072364523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mail.yandex.ru/message_part/IMG-d2edf787bf3163936046cd2a10736a86-V.jpg?_uid=26186157&amp;name=IMG-d2edf787bf3163936046cd2a10736a86-V.jpg&amp;hid=1.2&amp;ids=172544160723645237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C:\Users\admin\Downloads\IMG-a5585b24e8720cebcd9a5d9c4f5ad18e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9977"/>
            <a:ext cx="3180725" cy="5301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admin\Downloads\IMG-6401e14f1694a2f1c3a3a815fae0f1b0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337"/>
            <a:ext cx="2879105" cy="3838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:\ДАННЫЕ ТУТ!!!!!!\Рабочий стол\ФОТОАЛЬБОМ\ЗАНЯТИЯ\2017-2018\5 гр\20180409_09244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64" y="3153001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309320"/>
            <a:ext cx="62281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Логачева</a:t>
            </a:r>
            <a:r>
              <a:rPr lang="ru-RU" sz="2400" b="1" dirty="0" smtClean="0"/>
              <a:t> Ирина </a:t>
            </a:r>
            <a:r>
              <a:rPr lang="ru-RU" sz="2400" b="1" dirty="0"/>
              <a:t>Андреевна, воспитатель</a:t>
            </a:r>
          </a:p>
          <a:p>
            <a:endParaRPr lang="ru-RU" sz="2400" b="1" dirty="0"/>
          </a:p>
        </p:txBody>
      </p:sp>
      <p:pic>
        <p:nvPicPr>
          <p:cNvPr id="48130" name="Picture 2" descr="C:\Users\admin\Downloads\IMG-27951a1f654e8314592caaa32b386a74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0" t="13904" r="5244" b="19619"/>
          <a:stretch/>
        </p:blipFill>
        <p:spPr bwMode="auto">
          <a:xfrm>
            <a:off x="6496558" y="188640"/>
            <a:ext cx="2513735" cy="295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admin\Downloads\IMG-02bab993f1c11275038de2b73ed02433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2490" r="1922" b="2254"/>
          <a:stretch/>
        </p:blipFill>
        <p:spPr bwMode="auto">
          <a:xfrm>
            <a:off x="83067" y="-171400"/>
            <a:ext cx="6413491" cy="4270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D:\ДАННЫЕ ТУТ!!!!!!\Рабочий стол\ФОТОАЛЬБОМ\ЗАНЯТИЯ\2017-2018\6 гр\20180423_0911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89" y="3486465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1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93363" y="6128649"/>
            <a:ext cx="5894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Шапурова</a:t>
            </a:r>
            <a:r>
              <a:rPr lang="ru-RU" sz="2400" b="1" dirty="0"/>
              <a:t> Алена </a:t>
            </a:r>
            <a:r>
              <a:rPr lang="ru-RU" sz="2400" b="1" dirty="0" smtClean="0"/>
              <a:t>Валерьевна, воспитатель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3" name="Picture 3" descr="D:\ДАННЫЕ ТУТ!!!!!!\Рабочий стол\ФОТОАЛЬБОМ\Коллектив ДОУ\наши педагоги и помощники 2012\IMG_2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0648"/>
            <a:ext cx="3995936" cy="2663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ownloads\DSC_0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8899"/>
            <a:ext cx="2664296" cy="4011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ДАННЫЕ ТУТ!!!!!!\Рабочий стол\ФОТОАЛЬБОМ\ЗАНЯТИЯ\2017-2018\6 гр\IMG_7265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4" t="25177" r="21" b="18286"/>
          <a:stretch/>
        </p:blipFill>
        <p:spPr bwMode="auto">
          <a:xfrm>
            <a:off x="3684895" y="2987871"/>
            <a:ext cx="5459105" cy="304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1" y="0"/>
            <a:ext cx="9174670" cy="6884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admin\Downloads\Фото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3057"/>
            <a:ext cx="2991370" cy="3108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65371" y="6296217"/>
            <a:ext cx="63814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Тимофеева Татьяна Анатольевна, воспитатель</a:t>
            </a:r>
          </a:p>
          <a:p>
            <a:endParaRPr lang="ru-RU" sz="2400" b="1" dirty="0"/>
          </a:p>
        </p:txBody>
      </p:sp>
      <p:pic>
        <p:nvPicPr>
          <p:cNvPr id="3074" name="Picture 2" descr="D:\ДАННЫЕ ТУТ!!!!!!\Рабочий стол\ФОТОАЛЬБОМ\ПРАЗДНИКИ В ДЕТСКОМ САДУ\2019-2020\8 марта\2е младшие\IMG_620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3665" r="-13949" b="15881"/>
          <a:stretch/>
        </p:blipFill>
        <p:spPr bwMode="auto">
          <a:xfrm>
            <a:off x="3399374" y="1268760"/>
            <a:ext cx="6355277" cy="4670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2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 descr="C:\Users\admin\Downloads\IMG_20200212_1643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17460"/>
            <a:ext cx="2410477" cy="3213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6249426"/>
            <a:ext cx="6342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Труфанова Юлия Владимировна, воспитатель</a:t>
            </a:r>
          </a:p>
          <a:p>
            <a:endParaRPr lang="ru-RU" sz="2400" b="1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9" name="Picture 5" descr="C:\Users\admin\Downloads\IMG-c63b280aedf78bae6cb1bd979726e3ba-V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205" y="73291"/>
            <a:ext cx="2149442" cy="28676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D:\ДАННЫЕ ТУТ!!!!!!\Рабочий стол\ФОТОАЛЬБОМ\ПРАЗДНИКИ В ДЕТСКОМ САДУ\2019-2020\НГ\IMG_457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5360" b="9480"/>
          <a:stretch/>
        </p:blipFill>
        <p:spPr bwMode="auto">
          <a:xfrm>
            <a:off x="792426" y="2401877"/>
            <a:ext cx="5239477" cy="3835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2128472" cy="2295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1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293389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Вотякова</a:t>
            </a:r>
            <a:r>
              <a:rPr lang="ru-RU" sz="2400" b="1" dirty="0" smtClean="0"/>
              <a:t> Ирина </a:t>
            </a:r>
            <a:r>
              <a:rPr lang="ru-RU" sz="2400" b="1" dirty="0"/>
              <a:t>Александровна, воспитатель</a:t>
            </a:r>
          </a:p>
          <a:p>
            <a:endParaRPr lang="ru-RU" sz="2400" b="1" dirty="0"/>
          </a:p>
        </p:txBody>
      </p:sp>
      <p:pic>
        <p:nvPicPr>
          <p:cNvPr id="3" name="Picture 2" descr="D:\ДАННЫЕ ТУТ!!!!!!\Рабочий стол\ФОТОАЛЬБОМ\Старые сканированные фото\юбилей фотографии\фото на юбалей\фото\img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23521">
            <a:off x="899433" y="-298605"/>
            <a:ext cx="3031724" cy="408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C:\Users\admin\Downloads\IMG-7ec6b161ce1f039a7c7356b740b6ffc8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9" t="10497" r="17286" b="14990"/>
          <a:stretch/>
        </p:blipFill>
        <p:spPr bwMode="auto">
          <a:xfrm>
            <a:off x="6876256" y="152392"/>
            <a:ext cx="1909011" cy="290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C:\Users\admin\Downloads\IMG-30baab83fb3492f9b714bbc315f9fd05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12470" r="3071"/>
          <a:stretch/>
        </p:blipFill>
        <p:spPr bwMode="auto">
          <a:xfrm>
            <a:off x="2547706" y="2996952"/>
            <a:ext cx="5020187" cy="3164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admin\Downloads\IMG-bcc688c5e08f34c1cc40a1e7162c2c4b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5"/>
          <a:stretch/>
        </p:blipFill>
        <p:spPr bwMode="auto">
          <a:xfrm>
            <a:off x="7093397" y="0"/>
            <a:ext cx="2109954" cy="19719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8170" y="6180112"/>
            <a:ext cx="5577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Малых Ольга </a:t>
            </a:r>
            <a:r>
              <a:rPr lang="ru-RU" sz="2400" b="1" dirty="0"/>
              <a:t>Юрьевна, воспитатель</a:t>
            </a:r>
          </a:p>
          <a:p>
            <a:pPr algn="ctr"/>
            <a:endParaRPr lang="ru-RU" sz="2400" b="1" dirty="0"/>
          </a:p>
        </p:txBody>
      </p:sp>
      <p:pic>
        <p:nvPicPr>
          <p:cNvPr id="7170" name="Picture 2" descr="D:\ДАННЫЕ ТУТ!!!!!!\Рабочий стол\ФОТОАЛЬБОМ\ЗАНЯТИЯ\2019-2020\творчество продукт деят\20191210_095728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51"/>
          <a:stretch/>
        </p:blipFill>
        <p:spPr bwMode="auto">
          <a:xfrm rot="5171873">
            <a:off x="2794470" y="1330798"/>
            <a:ext cx="4812957" cy="440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7834"/>
            <a:ext cx="230928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34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237312"/>
            <a:ext cx="5940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Дербенева</a:t>
            </a:r>
            <a:r>
              <a:rPr lang="ru-RU" sz="2400" b="1" dirty="0" smtClean="0"/>
              <a:t> Юлия Викторовна, </a:t>
            </a:r>
            <a:r>
              <a:rPr lang="ru-RU" sz="2400" b="1" dirty="0"/>
              <a:t>воспитатель</a:t>
            </a:r>
          </a:p>
          <a:p>
            <a:endParaRPr lang="ru-RU" sz="2400" b="1" dirty="0"/>
          </a:p>
        </p:txBody>
      </p:sp>
      <p:pic>
        <p:nvPicPr>
          <p:cNvPr id="3" name="Picture 3" descr="D:\ДАННЫЕ ТУТ!!!!!!\Рабочий стол\ФОТОАЛЬБОМ\Коллектив ДОУ\наши педагоги и помощники 2012\IMG_09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31" y="3573354"/>
            <a:ext cx="3995936" cy="2663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ownloads\FFTB57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8600"/>
            <a:ext cx="3259459" cy="2882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АННЫЕ ТУТ!!!!!!\Рабочий стол\ФОТОАЛЬБОМ\ПРАЗДНИКИ В ДЕТСКОМ САДУ\2019-2020\8 марта\2е младшие\IMG_6163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3" r="8810" b="31277"/>
          <a:stretch/>
        </p:blipFill>
        <p:spPr bwMode="auto">
          <a:xfrm>
            <a:off x="0" y="1557338"/>
            <a:ext cx="5818188" cy="3559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Шандор Каллош - В каждом маленьком ребенке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Malgun Gothic" pitchFamily="34" charset="-127"/>
                <a:cs typeface="Latha" pitchFamily="34" charset="0"/>
              </a:rPr>
              <a:t/>
            </a:r>
            <a:br>
              <a:rPr lang="ru-RU" dirty="0">
                <a:latin typeface="Malgun Gothic" pitchFamily="34" charset="-127"/>
                <a:cs typeface="Latha" pitchFamily="34" charset="0"/>
              </a:rPr>
            </a:br>
            <a:endParaRPr lang="ru-RU" dirty="0">
              <a:cs typeface="Latha" pitchFamily="34" charset="0"/>
            </a:endParaRPr>
          </a:p>
        </p:txBody>
      </p:sp>
      <p:pic>
        <p:nvPicPr>
          <p:cNvPr id="7" name="Picture 2" descr="C:\Users\admin\Downloads\IMG-adc036fe48434c9160b42bf35176bdf8-V (1)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6" r="9703" b="10857"/>
          <a:stretch/>
        </p:blipFill>
        <p:spPr bwMode="auto">
          <a:xfrm>
            <a:off x="263040" y="260648"/>
            <a:ext cx="3603875" cy="5865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07704" y="6195481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Алексеева Ирина </a:t>
            </a:r>
            <a:r>
              <a:rPr lang="ru-RU" sz="2400" b="1" dirty="0"/>
              <a:t>Ивановна, воспитатель</a:t>
            </a:r>
          </a:p>
          <a:p>
            <a:pPr algn="ctr"/>
            <a:endParaRPr lang="ru-RU" sz="2400" b="1" dirty="0"/>
          </a:p>
        </p:txBody>
      </p:sp>
      <p:pic>
        <p:nvPicPr>
          <p:cNvPr id="15362" name="Picture 2" descr="D:\ДАННЫЕ ТУТ!!!!!!\Рабочий стол\ФОТОАЛЬБОМ\ЗАНЯТИЯ\2018-2019\продуктивная дея-ть\20190212_0925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04" y="1124744"/>
            <a:ext cx="4704523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Алексей Рыбников - Усатый 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В каждом маленьком ребенке - Александр Зайцев from backingtracks.c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4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4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1" name="Picture 3" descr="C:\Users\admin\Downloads\IMG-11160f3d8626afe7860c2ab15c4d2167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6767" r="11144" b="3577"/>
          <a:stretch/>
        </p:blipFill>
        <p:spPr bwMode="auto">
          <a:xfrm>
            <a:off x="2060737" y="2807904"/>
            <a:ext cx="4106834" cy="3420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73007" y="6263762"/>
            <a:ext cx="59518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Сновидова</a:t>
            </a:r>
            <a:r>
              <a:rPr lang="ru-RU" sz="2400" b="1" dirty="0"/>
              <a:t> Юлия Николаевна, воспитатель</a:t>
            </a:r>
          </a:p>
          <a:p>
            <a:endParaRPr lang="ru-RU" sz="2400" b="1" dirty="0"/>
          </a:p>
        </p:txBody>
      </p:sp>
      <p:pic>
        <p:nvPicPr>
          <p:cNvPr id="15" name="Picture 2" descr="C:\Users\admin\Downloads\IMG-25f1311372dac3f5bf2660914cf76244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3" t="3619" r="2745" b="83048"/>
          <a:stretch/>
        </p:blipFill>
        <p:spPr bwMode="auto">
          <a:xfrm>
            <a:off x="630743" y="116632"/>
            <a:ext cx="2084527" cy="28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C:\Users\admin\Downloads\IMG-fc6a733c09529027c3e13a408afe1d2a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1" t="14476" r="30762" b="11238"/>
          <a:stretch/>
        </p:blipFill>
        <p:spPr bwMode="auto">
          <a:xfrm>
            <a:off x="6148725" y="570775"/>
            <a:ext cx="2952207" cy="5094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02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577" y="0"/>
            <a:ext cx="9900563" cy="7029400"/>
          </a:xfrm>
          <a:prstGeom prst="rect">
            <a:avLst/>
          </a:prstGeom>
        </p:spPr>
      </p:pic>
      <p:pic>
        <p:nvPicPr>
          <p:cNvPr id="5" name="Picture 2" descr="C:\Users\admin\Downloads\20200522_170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897" y="273933"/>
            <a:ext cx="9482408" cy="63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5622" y="5225213"/>
            <a:ext cx="3960440" cy="120032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Детский сад «Рябинка» </a:t>
            </a:r>
            <a:r>
              <a:rPr lang="ru-RU" dirty="0"/>
              <a:t>отмечает </a:t>
            </a:r>
            <a:endParaRPr lang="ru-RU" dirty="0" smtClean="0"/>
          </a:p>
          <a:p>
            <a:r>
              <a:rPr lang="ru-RU" dirty="0" smtClean="0"/>
              <a:t>30-летний Юбилей</a:t>
            </a:r>
            <a:r>
              <a:rPr lang="ru-RU" dirty="0"/>
              <a:t>!</a:t>
            </a:r>
            <a:br>
              <a:rPr lang="ru-RU" dirty="0"/>
            </a:br>
            <a:r>
              <a:rPr lang="ru-RU" dirty="0"/>
              <a:t>В детство </a:t>
            </a:r>
            <a:r>
              <a:rPr lang="ru-RU" dirty="0" smtClean="0"/>
              <a:t>окунуться</a:t>
            </a:r>
            <a:r>
              <a:rPr lang="ru-RU" dirty="0"/>
              <a:t> </a:t>
            </a:r>
            <a:r>
              <a:rPr lang="ru-RU" dirty="0" smtClean="0"/>
              <a:t>приглашает,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 воспоминаний </a:t>
            </a:r>
            <a:r>
              <a:rPr lang="ru-RU" dirty="0" smtClean="0"/>
              <a:t>станет всем теплей!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t="-1" b="48913"/>
          <a:stretch/>
        </p:blipFill>
        <p:spPr>
          <a:xfrm>
            <a:off x="-324544" y="-234520"/>
            <a:ext cx="9722745" cy="184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29061" y="-67248"/>
            <a:ext cx="568863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Муниципальное бюджетное дошкольное образовательное учреждение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города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Иркутска 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детский сад № 51 «Рябинка»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https://img2.freepng.ru/20180531/huf/kisspng-monarch-butterfly-menelaus-blue-morpho-clip-art-blue-butterfly-5b102cccb63010.17072160152778670074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159" y="731978"/>
            <a:ext cx="577804" cy="719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yt3.ggpht.com/a/AATXAJxIz8tJd4YFeZjz7N8oUhThlLnwWVO506-jJQ=s900-c-k-c0xffffffff-no-rj-m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782" y="872350"/>
            <a:ext cx="578673" cy="5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4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 descr="D:\ДАННЫЕ ТУТ!!!!!!\Рабочий стол\ФОТОАЛЬБОМ\Коллектив ДОУ\наши педагоги и помощники 2012\IMG_252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2" r="25620"/>
          <a:stretch/>
        </p:blipFill>
        <p:spPr bwMode="auto">
          <a:xfrm>
            <a:off x="6594852" y="116632"/>
            <a:ext cx="1924334" cy="269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5272" y="6319263"/>
            <a:ext cx="781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Живулина</a:t>
            </a:r>
            <a:r>
              <a:rPr lang="ru-RU" sz="2400" b="1" dirty="0" smtClean="0"/>
              <a:t> Наталья Александровна,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38916" name="Picture 4" descr="https://rused.ru/irk-mdou51ryab/wp-content/uploads/sites/46/2020/03/IMG_6237-300x20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7"/>
          <a:stretch/>
        </p:blipFill>
        <p:spPr bwMode="auto">
          <a:xfrm>
            <a:off x="1691680" y="2419016"/>
            <a:ext cx="5149080" cy="390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C:\Users\admin\Downloads\Фото Живулина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8" y="14594"/>
            <a:ext cx="1983574" cy="255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8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6165304"/>
            <a:ext cx="7200800" cy="892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Алексеева Надежда </a:t>
            </a:r>
            <a:r>
              <a:rPr lang="ru-RU" sz="2400" b="1" dirty="0" smtClean="0"/>
              <a:t>Александровна,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4098" name="Picture 2" descr="D:\ДАННЫЕ ТУТ!!!!!!\Рабочий стол\ФОТОАЛЬБОМ\ПРАЗДНИКИ В ДЕТСКОМ САДУ\2019-2020\8 марта\ст группа\IMG_622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t="20568" r="25175" b="4411"/>
          <a:stretch/>
        </p:blipFill>
        <p:spPr bwMode="auto">
          <a:xfrm>
            <a:off x="2915816" y="1338052"/>
            <a:ext cx="5990281" cy="4181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286"/>
            <a:ext cx="2304257" cy="2901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39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\Downloads\image-22-05-20-04-2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90" y="23562"/>
            <a:ext cx="1944216" cy="2918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6237311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Пятниченко</a:t>
            </a:r>
            <a:r>
              <a:rPr lang="ru-RU" sz="2400" b="1" dirty="0" smtClean="0"/>
              <a:t> Любовь Владимировна,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4" name="Picture 3" descr="D:\ДАННЫЕ ТУТ!!!!!!\Рабочий стол\ФОТОАЛЬБОМ\Коллектив ДОУ\наши педагоги и помощники 2012\IMG_096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9" r="10943"/>
          <a:stretch/>
        </p:blipFill>
        <p:spPr bwMode="auto">
          <a:xfrm>
            <a:off x="5652120" y="275797"/>
            <a:ext cx="3059832" cy="2959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ДАННЫЕ ТУТ!!!!!!\Рабочий стол\ФОТОАЛЬБОМ\ЗАНЯТИЯ\2019-2020\познавательное развитие\20191120_100537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4" r="37717" b="10471"/>
          <a:stretch/>
        </p:blipFill>
        <p:spPr bwMode="auto">
          <a:xfrm rot="10738886">
            <a:off x="2366695" y="2948602"/>
            <a:ext cx="3453703" cy="3061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9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1164922" y="6093296"/>
            <a:ext cx="6818913" cy="9814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Вилкова Оксана Валерьевна,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6146" name="Picture 2" descr="C:\Users\admin\Downloads\Вилкова О.В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96044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IMG-4fdddf632f8cefce138ef22b6b4d5f8b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8"/>
          <a:stretch/>
        </p:blipFill>
        <p:spPr bwMode="auto">
          <a:xfrm>
            <a:off x="4547077" y="260648"/>
            <a:ext cx="4299942" cy="5565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C:\Users\admin\Downloads\IMG-44d7358bc165516b6fe52ba3db49fac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65289" y="5661248"/>
            <a:ext cx="6912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Спесивцева</a:t>
            </a:r>
            <a:r>
              <a:rPr lang="ru-RU" sz="2400" b="1" dirty="0"/>
              <a:t> Наталья </a:t>
            </a:r>
            <a:r>
              <a:rPr lang="ru-RU" sz="2400" b="1" dirty="0" smtClean="0"/>
              <a:t>Александровна,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10" name="Picture 2" descr="D:\ДАННЫЕ ТУТ!!!!!!\Рабочий стол\ФОТОАЛЬБОМ\Коллектив ДОУ\наши педагоги и помощники 2012\IMG_0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32" y="1584597"/>
            <a:ext cx="496855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9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6" name="Picture 2" descr="C:\Users\admin\Downloads\IMG-590d37950b54b13d9359aae517d84bd8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r="6413"/>
          <a:stretch/>
        </p:blipFill>
        <p:spPr bwMode="auto">
          <a:xfrm>
            <a:off x="1501686" y="710479"/>
            <a:ext cx="6145385" cy="5437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8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admin\Downloads\IMG-ef32d37962bb106f973cd612c3d5df8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5740"/>
            <a:ext cx="383442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5" y="5678308"/>
            <a:ext cx="3834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/>
              <a:t>Унжикова</a:t>
            </a:r>
            <a:r>
              <a:rPr lang="ru-RU" sz="2400" b="1" dirty="0"/>
              <a:t> Анна </a:t>
            </a:r>
            <a:r>
              <a:rPr lang="ru-RU" sz="2400" b="1" dirty="0" smtClean="0"/>
              <a:t>Сергеевна,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5" name="Picture 2" descr="D:\ДАННЫЕ ТУТ!!!!!!\Рабочий стол\ФОТОАЛЬБОМ\Коллектив ДОУ\наши педагоги и помощники 2012\IMG_24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t="26579"/>
          <a:stretch/>
        </p:blipFill>
        <p:spPr bwMode="auto">
          <a:xfrm>
            <a:off x="4788024" y="596965"/>
            <a:ext cx="408853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4380" y="5677627"/>
            <a:ext cx="4390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Михеева Ольга Викторовна, воспитатель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15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301" y="6253357"/>
            <a:ext cx="7367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Рукавишникова Татьяна </a:t>
            </a:r>
            <a:r>
              <a:rPr lang="ru-RU" sz="2400" b="1" dirty="0" smtClean="0"/>
              <a:t>Владимировна, </a:t>
            </a:r>
            <a:r>
              <a:rPr lang="ru-RU" sz="2400" b="1" dirty="0"/>
              <a:t>воспитатель</a:t>
            </a:r>
          </a:p>
        </p:txBody>
      </p:sp>
      <p:pic>
        <p:nvPicPr>
          <p:cNvPr id="54273" name="Picture 1" descr="C:\Users\admin\Downloads\IMG-9dfeca2b8ccff15927de2038ad3ca701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163"/>
            <a:ext cx="2304256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C:\Users\admin\Downloads\IMG-62061e0f27fa6bf3c561b653360d7050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9" y="3429000"/>
            <a:ext cx="3508947" cy="263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admin\Downloads\IMG-f06857ad294869de98f3dbf07e62d4af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6518" r="-4336" b="10249"/>
          <a:stretch/>
        </p:blipFill>
        <p:spPr bwMode="auto">
          <a:xfrm>
            <a:off x="6251821" y="3347073"/>
            <a:ext cx="2768500" cy="2795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C:\Users\admin\Downloads\IMG-ff1124c9be3d276d3fe1b70e3a39cc13-V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14" y="57163"/>
            <a:ext cx="2711569" cy="361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8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0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03648" y="6203315"/>
            <a:ext cx="6739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Сейпианова</a:t>
            </a:r>
            <a:r>
              <a:rPr lang="ru-RU" sz="2400" b="1" dirty="0"/>
              <a:t> Мария </a:t>
            </a:r>
            <a:r>
              <a:rPr lang="ru-RU" sz="2400" b="1" dirty="0" smtClean="0"/>
              <a:t>Владимировна, </a:t>
            </a:r>
            <a:r>
              <a:rPr lang="ru-RU" sz="2400" b="1" dirty="0"/>
              <a:t>воспитатель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D:\ДАННЫЕ ТУТ!!!!!!\Рабочий стол\ФОТОАЛЬБОМ\ЗАНЯТИЯ\2019-2020\творчество продукт деят\20191119_1012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30793">
            <a:off x="3254140" y="1600302"/>
            <a:ext cx="5735188" cy="4301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27345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0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ДАННЫЕ ТУТ!!!!!!\Рабочий стол\ФОТОАЛЬБОМ\Коллектив ДОУ\наши педагоги и помощники 2012\IMG_25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/>
          <a:stretch/>
        </p:blipFill>
        <p:spPr bwMode="auto">
          <a:xfrm>
            <a:off x="683568" y="332656"/>
            <a:ext cx="3604482" cy="269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Users\admin\Downloads\IMG-e0718b08bf951890df2b9b4d7dba1380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9"/>
          <a:stretch/>
        </p:blipFill>
        <p:spPr bwMode="auto">
          <a:xfrm>
            <a:off x="4525052" y="188641"/>
            <a:ext cx="4470367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6091834"/>
            <a:ext cx="6408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Титова Анастасия Сергеевна, 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71504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xxjxsj.cn/article/UploadPic/2013-8/201381413474883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0394"/>
            <a:ext cx="9891192" cy="741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6446" r="7858" b="3454"/>
          <a:stretch/>
        </p:blipFill>
        <p:spPr bwMode="auto">
          <a:xfrm>
            <a:off x="5076056" y="188639"/>
            <a:ext cx="4457208" cy="324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D:\ДАННЫЕ ТУТ!!!!!!\Рабочий стол\ФОТОАЛЬБОМ\Старые сканированные фото\юбилей фотографии\фотографии\IMG_62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9"/>
          <a:stretch/>
        </p:blipFill>
        <p:spPr bwMode="auto">
          <a:xfrm>
            <a:off x="4644008" y="3554895"/>
            <a:ext cx="3096344" cy="26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АННЫЕ ТУТ!!!!!!\Рабочий стол\ФОТОАЛЬБОМ\Старые сканированные фото\юбилей фотографии\фото на юбалей\фотки\IMG_62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9" y="289964"/>
            <a:ext cx="4440246" cy="2960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2700" y="3284984"/>
            <a:ext cx="4067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Всё в первый раз однажды было,</a:t>
            </a:r>
          </a:p>
          <a:p>
            <a:r>
              <a:rPr lang="ru-RU" dirty="0"/>
              <a:t>А кажется, что лишь вчера</a:t>
            </a:r>
          </a:p>
          <a:p>
            <a:r>
              <a:rPr lang="ru-RU" dirty="0"/>
              <a:t>Детишкам маленьким открылась</a:t>
            </a:r>
          </a:p>
          <a:p>
            <a:r>
              <a:rPr lang="ru-RU" dirty="0"/>
              <a:t>«Рябинка» - чудная страна.</a:t>
            </a:r>
          </a:p>
          <a:p>
            <a:r>
              <a:rPr lang="ru-RU" dirty="0"/>
              <a:t>Страна веселья и открытий, </a:t>
            </a:r>
          </a:p>
          <a:p>
            <a:r>
              <a:rPr lang="ru-RU" dirty="0"/>
              <a:t>Тепла и ласки без границ,</a:t>
            </a:r>
          </a:p>
          <a:p>
            <a:r>
              <a:rPr lang="ru-RU" dirty="0"/>
              <a:t>Мир приключений и событий,</a:t>
            </a:r>
          </a:p>
          <a:p>
            <a:r>
              <a:rPr lang="ru-RU" dirty="0"/>
              <a:t>Надёжных рук и добрых </a:t>
            </a:r>
            <a:r>
              <a:rPr lang="ru-RU" dirty="0" smtClean="0"/>
              <a:t>лиц!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75856" y="-99392"/>
            <a:ext cx="252028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29 мая 1990 года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6141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" y="36464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admin\Downloads\Фото-05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/>
          <a:stretch/>
        </p:blipFill>
        <p:spPr bwMode="auto">
          <a:xfrm>
            <a:off x="183784" y="188640"/>
            <a:ext cx="3890811" cy="4752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61714" y="6020412"/>
            <a:ext cx="6825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Васильева Наталья Александровна, </a:t>
            </a:r>
            <a:r>
              <a:rPr lang="ru-RU" sz="2400" b="1" dirty="0" smtClean="0"/>
              <a:t>воспитатель</a:t>
            </a:r>
            <a:endParaRPr lang="ru-RU" sz="2400" b="1" dirty="0"/>
          </a:p>
        </p:txBody>
      </p:sp>
      <p:pic>
        <p:nvPicPr>
          <p:cNvPr id="8196" name="Picture 4" descr="C:\Users\admin\Downloads\IMG_36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3" r="23334" b="9525"/>
          <a:stretch/>
        </p:blipFill>
        <p:spPr bwMode="auto">
          <a:xfrm>
            <a:off x="4128837" y="2420888"/>
            <a:ext cx="5050904" cy="3526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Дорога Добра - Детские Песни from backingtracks.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АННЫЕ ТУТ!!!!!!\Рабочий стол\ФОТОАЛЬБОМ\Коллектив ДОУ\наши педагоги и помощники 2012\IMG_09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6859"/>
          <a:stretch/>
        </p:blipFill>
        <p:spPr bwMode="auto">
          <a:xfrm>
            <a:off x="3131840" y="3011623"/>
            <a:ext cx="5781291" cy="3122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rused.ru/irk-mdou51ryab/wp-content/uploads/sites/46/2020/02/IMG-c1a03cd66008e316d60c72f8fe6b879c-V-225x3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8" t="24820" b="14793"/>
          <a:stretch/>
        </p:blipFill>
        <p:spPr bwMode="auto">
          <a:xfrm>
            <a:off x="5220072" y="16024"/>
            <a:ext cx="3447957" cy="3147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6119336"/>
            <a:ext cx="93455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Кузнецова Татьяна </a:t>
            </a:r>
            <a:r>
              <a:rPr lang="ru-RU" sz="2400" b="1" dirty="0" smtClean="0"/>
              <a:t>Олеговна, инструктор по </a:t>
            </a:r>
            <a:r>
              <a:rPr lang="ru-RU" sz="2400" b="1" dirty="0"/>
              <a:t>физической культуре</a:t>
            </a:r>
          </a:p>
          <a:p>
            <a:endParaRPr lang="ru-RU" b="1" dirty="0"/>
          </a:p>
        </p:txBody>
      </p:sp>
      <p:pic>
        <p:nvPicPr>
          <p:cNvPr id="3074" name="Picture 2" descr="C:\Users\admin\Downloads\IMG-899e948843ad716efe5ef0bc8270fbd9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" b="15025"/>
          <a:stretch/>
        </p:blipFill>
        <p:spPr bwMode="auto">
          <a:xfrm>
            <a:off x="256610" y="83155"/>
            <a:ext cx="3163262" cy="4189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7410" name="Picture 2" descr="D:\ДАННЫЕ ТУТ!!!!!!\Рабочий стол\ФОТОАЛЬБОМ\Коллектив ДОУ\наши педагоги и помощники 2012\IMG_09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565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18" y="609329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Кононко</a:t>
            </a:r>
            <a:r>
              <a:rPr lang="ru-RU" sz="2400" b="1" dirty="0" smtClean="0"/>
              <a:t> Светлана Анатольевна, </a:t>
            </a:r>
            <a:r>
              <a:rPr lang="ru-RU" sz="2400" b="1" dirty="0"/>
              <a:t>м</a:t>
            </a:r>
            <a:r>
              <a:rPr lang="ru-RU" sz="2400" b="1" dirty="0" smtClean="0"/>
              <a:t>узыкальный </a:t>
            </a:r>
            <a:r>
              <a:rPr lang="ru-RU" sz="2400" b="1" dirty="0"/>
              <a:t>руководитель</a:t>
            </a:r>
          </a:p>
          <a:p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4338" name="Picture 2" descr="D:\ДАННЫЕ ТУТ!!!!!!\Рабочий стол\ФОТОАЛЬБОМ\ЗАНЯТИЯ\2018-2019\музыканты\IMG_869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6" t="6290" b="10072"/>
          <a:stretch/>
        </p:blipFill>
        <p:spPr bwMode="auto">
          <a:xfrm>
            <a:off x="1331640" y="3068960"/>
            <a:ext cx="4541958" cy="3032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ДАННЫЕ ТУТ!!!!!!\Рабочий стол\ФОТОАЛЬБОМ\ПРАЗДНИКИ В ДЕТСКОМ САДУ\2019-2020\колядки\IMG_48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8" r="16159"/>
          <a:stretch/>
        </p:blipFill>
        <p:spPr bwMode="auto">
          <a:xfrm>
            <a:off x="5940152" y="333603"/>
            <a:ext cx="2812387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5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80526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Лебедева Анна Николаевна, музыкальный </a:t>
            </a:r>
            <a:r>
              <a:rPr lang="ru-RU" sz="2400" b="1" dirty="0"/>
              <a:t>руководитель</a:t>
            </a:r>
          </a:p>
        </p:txBody>
      </p:sp>
      <p:pic>
        <p:nvPicPr>
          <p:cNvPr id="9" name="Picture 3" descr="D:\ДАННЫЕ ТУТ!!!!!!\Рабочий стол\ФОТОАЛЬБОМ\Коллектив ДОУ\наши педагоги и помощники 2012\IMG_09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2"/>
          <a:stretch/>
        </p:blipFill>
        <p:spPr bwMode="auto">
          <a:xfrm>
            <a:off x="3833614" y="1844824"/>
            <a:ext cx="4651523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C:\Users\admin\Downloads\Лебедева А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25" y="260648"/>
            <a:ext cx="302433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0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-29947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Педагог-психолог</a:t>
            </a:r>
          </a:p>
        </p:txBody>
      </p:sp>
      <p:pic>
        <p:nvPicPr>
          <p:cNvPr id="12290" name="Picture 2" descr="C:\Users\admin\Downloads\DSC_00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 bwMode="auto">
          <a:xfrm>
            <a:off x="311703" y="0"/>
            <a:ext cx="3873132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ДАННЫЕ ТУТ!!!!!!\Рабочий стол\ФОТОАЛЬБОМ\Старые сканированные фото\юбилей фотографии\фото на юбалей\фотки\DSC063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r="7127" b="5780"/>
          <a:stretch/>
        </p:blipFill>
        <p:spPr bwMode="auto">
          <a:xfrm>
            <a:off x="4722125" y="0"/>
            <a:ext cx="3882323" cy="3138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211669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Верницкая</a:t>
            </a:r>
            <a:r>
              <a:rPr lang="ru-RU" sz="2400" b="1" dirty="0" smtClean="0"/>
              <a:t> Елена Александровна, педагог-психолог</a:t>
            </a:r>
            <a:endParaRPr lang="ru-RU" sz="2400" b="1" dirty="0"/>
          </a:p>
          <a:p>
            <a:pPr algn="ctr"/>
            <a:endParaRPr lang="ru-RU" sz="2400" b="1" dirty="0"/>
          </a:p>
        </p:txBody>
      </p:sp>
      <p:pic>
        <p:nvPicPr>
          <p:cNvPr id="11266" name="Picture 2" descr="D:\ДАННЫЕ ТУТ!!!!!!\Рабочий стол\ФОТОАЛЬБОМ\ЗАНЯТИЯ\2018-2019\пелагог-психолог\IMG_945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/>
          <a:stretch/>
        </p:blipFill>
        <p:spPr bwMode="auto">
          <a:xfrm>
            <a:off x="4184835" y="2996952"/>
            <a:ext cx="485729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7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-29947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ownloads\мой крупный пл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91" y="531379"/>
            <a:ext cx="3773964" cy="5145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6093296"/>
            <a:ext cx="621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Попова Анна </a:t>
            </a:r>
            <a:r>
              <a:rPr lang="ru-RU" sz="2400" b="1" dirty="0" smtClean="0"/>
              <a:t>Анатольевна, педагог-психолог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639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-29947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ownloads\DSC_0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r="6078"/>
          <a:stretch/>
        </p:blipFill>
        <p:spPr bwMode="auto">
          <a:xfrm>
            <a:off x="859809" y="208022"/>
            <a:ext cx="3548418" cy="2920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0491" y="6165418"/>
            <a:ext cx="65204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/>
              <a:t>Ханжова</a:t>
            </a:r>
            <a:r>
              <a:rPr lang="ru-RU" sz="2400" b="1" dirty="0"/>
              <a:t> </a:t>
            </a:r>
            <a:r>
              <a:rPr lang="ru-RU" sz="2400" b="1" dirty="0" smtClean="0"/>
              <a:t>Татьяна Олеговна, учитель-логопед</a:t>
            </a:r>
            <a:endParaRPr lang="ru-RU" sz="2400" b="1" dirty="0"/>
          </a:p>
          <a:p>
            <a:endParaRPr lang="ru-RU" dirty="0"/>
          </a:p>
        </p:txBody>
      </p:sp>
      <p:pic>
        <p:nvPicPr>
          <p:cNvPr id="6" name="Picture 3" descr="D:\ДАННЫЕ ТУТ!!!!!!\Рабочий стол\ФОТОАЛЬБОМ\Коллектив ДОУ\наши педагоги и помощники 2012\IMG_1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22252"/>
          <a:stretch/>
        </p:blipFill>
        <p:spPr bwMode="auto">
          <a:xfrm>
            <a:off x="5112188" y="0"/>
            <a:ext cx="3997106" cy="3889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АННЫЕ ТУТ!!!!!!\Рабочий стол\ФОТОАЛЬБОМ\ЗАНЯТИЯ\2018-2019\логопеды\IMG_892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9" y="3128750"/>
            <a:ext cx="4666974" cy="3111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7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0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33265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6386" name="Picture 2" descr="C:\Users\admin\Downloads\f2ZxJnzLW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4" y="116632"/>
            <a:ext cx="2653624" cy="353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628193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Матрозе</a:t>
            </a:r>
            <a:r>
              <a:rPr lang="ru-RU" sz="2400" b="1" dirty="0" smtClean="0"/>
              <a:t> Светлана Георгиевна, учитель-логопед</a:t>
            </a:r>
            <a:endParaRPr lang="ru-RU" sz="2400" b="1" dirty="0"/>
          </a:p>
        </p:txBody>
      </p:sp>
      <p:pic>
        <p:nvPicPr>
          <p:cNvPr id="22530" name="Picture 2" descr="F:\фото для выпускного\20181024_09244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696" y="332656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d2664f2d832c1c04beabfbb6582254a0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028" y="3068960"/>
            <a:ext cx="4283968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907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752351"/>
            <a:ext cx="69328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Седых Ирина Сергеевна, </a:t>
            </a:r>
          </a:p>
          <a:p>
            <a:pPr algn="ctr"/>
            <a:r>
              <a:rPr lang="ru-RU" sz="2400" b="1" dirty="0"/>
              <a:t>п</a:t>
            </a:r>
            <a:r>
              <a:rPr lang="ru-RU" sz="2400" b="1" dirty="0" smtClean="0"/>
              <a:t>едагог дополнительного </a:t>
            </a:r>
            <a:r>
              <a:rPr lang="ru-RU" sz="2400" b="1" dirty="0"/>
              <a:t>образования </a:t>
            </a:r>
          </a:p>
          <a:p>
            <a:pPr algn="ctr"/>
            <a:endParaRPr lang="ru-RU" dirty="0"/>
          </a:p>
        </p:txBody>
      </p:sp>
      <p:pic>
        <p:nvPicPr>
          <p:cNvPr id="37890" name="Picture 2" descr="C:\Users\admin\Downloads\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3216357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АННЫЕ ТУТ!!!!!!\Рабочий стол\ФОТОАЛЬБОМ\ЗАНЯТИЯ\ИЗО\2015-2016\конф Ир.Серг\IMG_2431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08720"/>
            <a:ext cx="3080045" cy="4621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7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073283" y="188640"/>
            <a:ext cx="6811085" cy="187220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/>
              <a:t>Таланты </a:t>
            </a:r>
            <a:r>
              <a:rPr lang="ru-RU" sz="2800" dirty="0" smtClean="0"/>
              <a:t>наши </a:t>
            </a:r>
            <a:r>
              <a:rPr lang="ru-RU" sz="2800" dirty="0"/>
              <a:t>удивлять не перестанут: </a:t>
            </a:r>
            <a:r>
              <a:rPr lang="ru-RU" sz="2800" dirty="0" smtClean="0"/>
              <a:t>Артисты - все, </a:t>
            </a:r>
            <a:r>
              <a:rPr lang="ru-RU" sz="2800" dirty="0"/>
              <a:t>поэты и певцы.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Поэтому воспитанники «Рябинки» станут </a:t>
            </a:r>
            <a:r>
              <a:rPr lang="ru-RU" sz="2800" dirty="0"/>
              <a:t>Такими же, </a:t>
            </a:r>
            <a:r>
              <a:rPr lang="ru-RU" sz="2800" dirty="0" smtClean="0"/>
              <a:t> </a:t>
            </a:r>
            <a:r>
              <a:rPr lang="ru-RU" sz="2800" dirty="0"/>
              <a:t>а значит – молодцы</a:t>
            </a:r>
            <a:r>
              <a:rPr lang="ru-RU" sz="2800" dirty="0" smtClean="0"/>
              <a:t>.</a:t>
            </a:r>
          </a:p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  <p:pic>
        <p:nvPicPr>
          <p:cNvPr id="51202" name="Picture 2" descr="C:\Users\admin\Downloads\IMG-f840954ab4e599d6db02accbc66610d8-V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8" b="19809"/>
          <a:stretch/>
        </p:blipFill>
        <p:spPr bwMode="auto">
          <a:xfrm>
            <a:off x="4574379" y="2239341"/>
            <a:ext cx="4445740" cy="4546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admin\Downloads\IMG-549c350121411a9696d9370a305977ff-V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19238" r="4285" b="22857"/>
          <a:stretch/>
        </p:blipFill>
        <p:spPr bwMode="auto">
          <a:xfrm>
            <a:off x="395536" y="2276872"/>
            <a:ext cx="3672408" cy="4197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07" y="0"/>
            <a:ext cx="9494884" cy="7101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21926" r="4286" b="4213"/>
          <a:stretch/>
        </p:blipFill>
        <p:spPr bwMode="auto">
          <a:xfrm>
            <a:off x="29696" y="476672"/>
            <a:ext cx="9227278" cy="531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3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2228671"/>
            <a:ext cx="6159063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Помощники воспитателя  «Рябинки»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8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2" name="Picture 2" descr="C:\Users\admin\Downloads\Кокорина Наталья Андреев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8" b="3284"/>
          <a:stretch/>
        </p:blipFill>
        <p:spPr bwMode="auto">
          <a:xfrm>
            <a:off x="4574379" y="548680"/>
            <a:ext cx="4011910" cy="4194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4944249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Кокорина Наталья Андреевна</a:t>
            </a:r>
            <a:endParaRPr lang="ru-RU" sz="2400" b="1" dirty="0"/>
          </a:p>
        </p:txBody>
      </p:sp>
      <p:pic>
        <p:nvPicPr>
          <p:cNvPr id="5" name="Picture 2" descr="C:\Users\admin\Downloads\IMG-0bf9f0748819c7a4287f50b281aa63fd-V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6" t="25672" r="47524" b="38905"/>
          <a:stretch/>
        </p:blipFill>
        <p:spPr bwMode="auto">
          <a:xfrm>
            <a:off x="611560" y="218698"/>
            <a:ext cx="2952328" cy="454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956" y="4962977"/>
            <a:ext cx="4538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/>
              <a:t>Капаева</a:t>
            </a:r>
            <a:r>
              <a:rPr lang="ru-RU" sz="2400" b="1" dirty="0"/>
              <a:t> Татьяна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12641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C:\Users\admin\Downloads\Мищенко Людмила Федоровн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8" b="3682"/>
          <a:stretch/>
        </p:blipFill>
        <p:spPr bwMode="auto">
          <a:xfrm>
            <a:off x="5076056" y="476672"/>
            <a:ext cx="3831989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51920" y="5044533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Мищенко </a:t>
            </a:r>
          </a:p>
          <a:p>
            <a:pPr algn="ctr"/>
            <a:r>
              <a:rPr lang="ru-RU" sz="2400" b="1" dirty="0" smtClean="0"/>
              <a:t>Людмила Фёдоровна</a:t>
            </a:r>
            <a:endParaRPr lang="ru-RU" sz="2400" b="1" dirty="0"/>
          </a:p>
        </p:txBody>
      </p:sp>
      <p:pic>
        <p:nvPicPr>
          <p:cNvPr id="5" name="Picture 2" descr="C:\Users\admin\Downloads\Дабахишвили Рима Эрвандовн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5" r="9111"/>
          <a:stretch/>
        </p:blipFill>
        <p:spPr bwMode="auto">
          <a:xfrm>
            <a:off x="-18058" y="476672"/>
            <a:ext cx="4051448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8595" y="5044533"/>
            <a:ext cx="2578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/>
              <a:t>Дабахишвили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r>
              <a:rPr lang="ru-RU" sz="2400" b="1" dirty="0" smtClean="0"/>
              <a:t>Рима </a:t>
            </a:r>
            <a:r>
              <a:rPr lang="ru-RU" sz="2400" b="1" dirty="0" err="1"/>
              <a:t>Эрвандовна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6054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C:\Users\admin\Downloads\Витязева Любовь Константиновн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0" b="13142"/>
          <a:stretch/>
        </p:blipFill>
        <p:spPr bwMode="auto">
          <a:xfrm>
            <a:off x="5010894" y="637816"/>
            <a:ext cx="3298676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8024" y="5775647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Витязева </a:t>
            </a:r>
          </a:p>
          <a:p>
            <a:pPr algn="ctr"/>
            <a:r>
              <a:rPr lang="ru-RU" sz="2400" b="1" dirty="0" smtClean="0"/>
              <a:t>Любовь </a:t>
            </a:r>
            <a:r>
              <a:rPr lang="ru-RU" sz="2400" b="1" dirty="0"/>
              <a:t>К</a:t>
            </a:r>
            <a:r>
              <a:rPr lang="ru-RU" sz="2400" b="1" dirty="0" smtClean="0"/>
              <a:t>онстантиновна</a:t>
            </a:r>
            <a:endParaRPr lang="ru-RU" sz="2400" b="1" dirty="0"/>
          </a:p>
        </p:txBody>
      </p:sp>
      <p:pic>
        <p:nvPicPr>
          <p:cNvPr id="6" name="Picture 2" descr="C:\Users\admin\Downloads\Карих Екатерина Валерьев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37816"/>
            <a:ext cx="3454594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3463" y="5845275"/>
            <a:ext cx="4094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Карих Екатерина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3611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0" name="Picture 2" descr="C:\Users\admin\Downloads\Мусева Татьяна Геннодьевн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9304" r="2240"/>
          <a:stretch/>
        </p:blipFill>
        <p:spPr bwMode="auto">
          <a:xfrm>
            <a:off x="539552" y="426610"/>
            <a:ext cx="3963458" cy="4961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7" y="5671786"/>
            <a:ext cx="506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Мусева</a:t>
            </a:r>
            <a:r>
              <a:rPr lang="ru-RU" sz="2400" dirty="0" smtClean="0"/>
              <a:t> </a:t>
            </a:r>
            <a:r>
              <a:rPr lang="ru-RU" sz="2400" dirty="0"/>
              <a:t>Т</a:t>
            </a:r>
            <a:r>
              <a:rPr lang="ru-RU" sz="2400" dirty="0" smtClean="0"/>
              <a:t>атьяна Геннадьевна</a:t>
            </a:r>
            <a:endParaRPr lang="ru-RU" sz="2400" dirty="0"/>
          </a:p>
        </p:txBody>
      </p:sp>
      <p:pic>
        <p:nvPicPr>
          <p:cNvPr id="5" name="Picture 2" descr="C:\Users\admin\Downloads\Назарова Дарья Альберто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70" y="426610"/>
            <a:ext cx="3721060" cy="4961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06073" y="5654305"/>
            <a:ext cx="4052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Назарова Дарья Альбертовна</a:t>
            </a:r>
          </a:p>
        </p:txBody>
      </p:sp>
    </p:spTree>
    <p:extLst>
      <p:ext uri="{BB962C8B-B14F-4D97-AF65-F5344CB8AC3E}">
        <p14:creationId xmlns:p14="http://schemas.microsoft.com/office/powerpoint/2010/main" val="9293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ДАННЫЕ ТУТ!!!!!!\Рабочий стол\ФОТОАЛЬБОМ\Коллектив ДОУ\наши педагоги и помощники 2012\IMG_0902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/>
          <a:stretch/>
        </p:blipFill>
        <p:spPr bwMode="auto">
          <a:xfrm>
            <a:off x="2797790" y="1412776"/>
            <a:ext cx="4980921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548680"/>
            <a:ext cx="504056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Всегда готова всё </a:t>
            </a:r>
            <a:r>
              <a:rPr lang="ru-RU" sz="2400" dirty="0"/>
              <a:t>вымыть, убрать,</a:t>
            </a:r>
            <a:br>
              <a:rPr lang="ru-RU" sz="2400" dirty="0"/>
            </a:br>
            <a:r>
              <a:rPr lang="ru-RU" sz="2400" dirty="0" smtClean="0"/>
              <a:t>И в чистоте детский сад содержать!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19872" y="5718447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Гапонова Светлана Николаевна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3802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69000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Абрамян Алина </a:t>
            </a:r>
            <a:r>
              <a:rPr lang="ru-RU" sz="2400" b="1" dirty="0" err="1" smtClean="0"/>
              <a:t>Джейрановна</a:t>
            </a:r>
            <a:endParaRPr lang="ru-RU" sz="2400" b="1" dirty="0"/>
          </a:p>
        </p:txBody>
      </p:sp>
      <p:pic>
        <p:nvPicPr>
          <p:cNvPr id="11266" name="Picture 2" descr="C:\Users\admin\Downloads\IMG-4b27060a9525405eac7bbbdcfd8e2b3e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8" b="7074"/>
          <a:stretch/>
        </p:blipFill>
        <p:spPr bwMode="auto">
          <a:xfrm>
            <a:off x="817869" y="575618"/>
            <a:ext cx="3756510" cy="4997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548680"/>
            <a:ext cx="3734226" cy="34778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dirty="0"/>
              <a:t>Сколько </a:t>
            </a:r>
            <a:r>
              <a:rPr lang="ru-RU" sz="2000" dirty="0" smtClean="0"/>
              <a:t>разных </a:t>
            </a:r>
            <a:r>
              <a:rPr lang="ru-RU" sz="2000" dirty="0"/>
              <a:t>забот,</a:t>
            </a:r>
            <a:br>
              <a:rPr lang="ru-RU" sz="2000" dirty="0"/>
            </a:br>
            <a:r>
              <a:rPr lang="ru-RU" sz="2000" dirty="0"/>
              <a:t>Чтобы был в </a:t>
            </a:r>
            <a:r>
              <a:rPr lang="ru-RU" sz="2000" dirty="0" smtClean="0"/>
              <a:t>саду комфорт!</a:t>
            </a:r>
          </a:p>
          <a:p>
            <a:r>
              <a:rPr lang="ru-RU" sz="2000" dirty="0"/>
              <a:t>Ни за какое трудное дело взяться не боится,</a:t>
            </a:r>
            <a:br>
              <a:rPr lang="ru-RU" sz="2000" dirty="0"/>
            </a:br>
            <a:r>
              <a:rPr lang="ru-RU" sz="2000" dirty="0"/>
              <a:t>Она ниточек и иголочек большая мастерица,</a:t>
            </a:r>
            <a:br>
              <a:rPr lang="ru-RU" sz="2000" dirty="0"/>
            </a:br>
            <a:r>
              <a:rPr lang="ru-RU" sz="2000" dirty="0"/>
              <a:t>Если нужно она самые чудные наряды пошьёт,</a:t>
            </a:r>
            <a:br>
              <a:rPr lang="ru-RU" sz="2000" dirty="0"/>
            </a:br>
            <a:r>
              <a:rPr lang="ru-RU" sz="2000" dirty="0"/>
              <a:t>И к ним любые сказочные аксессуары найдёт.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772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im0-tub-ru.yandex.net/i?id=b7f3869fab9f0dae1d3797b103636591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" y="0"/>
            <a:ext cx="9144380" cy="685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745312"/>
            <a:ext cx="4277721" cy="37856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день рождения детсада</a:t>
            </a:r>
            <a:br>
              <a:rPr lang="ru-RU" sz="2400" dirty="0"/>
            </a:br>
            <a:r>
              <a:rPr lang="ru-RU" sz="2400" dirty="0"/>
              <a:t>Мы поздравить очень рады</a:t>
            </a:r>
            <a:br>
              <a:rPr lang="ru-RU" sz="2400" dirty="0"/>
            </a:br>
            <a:r>
              <a:rPr lang="ru-RU" sz="2400" dirty="0"/>
              <a:t>Всех, кто с детками играет,</a:t>
            </a:r>
            <a:br>
              <a:rPr lang="ru-RU" sz="2400" dirty="0"/>
            </a:br>
            <a:r>
              <a:rPr lang="ru-RU" sz="2400" dirty="0"/>
              <a:t>Им готовит, прибирает,</a:t>
            </a:r>
            <a:br>
              <a:rPr lang="ru-RU" sz="2400" dirty="0"/>
            </a:br>
            <a:r>
              <a:rPr lang="ru-RU" sz="2400" dirty="0"/>
              <a:t>Кто занятия </a:t>
            </a:r>
            <a:r>
              <a:rPr lang="ru-RU" sz="2400" dirty="0" smtClean="0"/>
              <a:t>проводит,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На прогулку их выводит.</a:t>
            </a:r>
            <a:br>
              <a:rPr lang="ru-RU" sz="2400" dirty="0"/>
            </a:br>
            <a:r>
              <a:rPr lang="ru-RU" sz="2400" dirty="0"/>
              <a:t>Будьте счастливы, любимы,</a:t>
            </a:r>
            <a:br>
              <a:rPr lang="ru-RU" sz="2400" dirty="0"/>
            </a:br>
            <a:r>
              <a:rPr lang="ru-RU" sz="2400" dirty="0"/>
              <a:t>К детским шалостям терпимы.</a:t>
            </a:r>
            <a:br>
              <a:rPr lang="ru-RU" sz="2400" dirty="0"/>
            </a:br>
            <a:r>
              <a:rPr lang="ru-RU" sz="2400" dirty="0"/>
              <a:t>Вдохновляет пусть работа,</a:t>
            </a:r>
            <a:br>
              <a:rPr lang="ru-RU" sz="2400" dirty="0"/>
            </a:br>
            <a:r>
              <a:rPr lang="ru-RU" sz="2400" dirty="0"/>
              <a:t>И исчезнут все заботы.</a:t>
            </a:r>
          </a:p>
        </p:txBody>
      </p:sp>
      <p:pic>
        <p:nvPicPr>
          <p:cNvPr id="2" name="Песенка Вини Пуха - Детские Песни from backingtracks.c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unart.pro/uploads/posts/2020-04/1587635012_34-p-foni-dlya-detskogo-sada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0"/>
            <a:ext cx="9154407" cy="685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1330" y="47667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В наш, «Рябинку»,  детский сад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/>
              <a:t>Дети с удовольствием спешат.</a:t>
            </a:r>
            <a:br>
              <a:rPr lang="ru-RU" sz="2000" dirty="0"/>
            </a:br>
            <a:r>
              <a:rPr lang="ru-RU" sz="2000" dirty="0" smtClean="0"/>
              <a:t>Забота, </a:t>
            </a:r>
            <a:r>
              <a:rPr lang="ru-RU" sz="2000" dirty="0"/>
              <a:t>гармония, любовь, уют,</a:t>
            </a:r>
            <a:br>
              <a:rPr lang="ru-RU" sz="2000" dirty="0"/>
            </a:br>
            <a:r>
              <a:rPr lang="ru-RU" sz="2000" dirty="0"/>
              <a:t>Их всегда здесь только ждут.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170" name="Picture 2" descr="C:\Users\admin\Downloads\20200522_1708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31928" r="-3232" b="21598"/>
          <a:stretch/>
        </p:blipFill>
        <p:spPr bwMode="auto">
          <a:xfrm>
            <a:off x="1540784" y="1807338"/>
            <a:ext cx="6113091" cy="5050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7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880405/47d8e915-354d-42df-bd05-af5749aefbc6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53"/>
            <a:ext cx="10332640" cy="702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ДАННЫЕ ТУТ!!!!!!\Рабочий стол\ФОТОАЛЬБОМ\Старые сканированные фото\юбилей фотографии\фото на юбалей\фото\img02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"/>
          <a:stretch/>
        </p:blipFill>
        <p:spPr bwMode="auto">
          <a:xfrm rot="5094418">
            <a:off x="5140933" y="2824462"/>
            <a:ext cx="3437440" cy="428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АННЫЕ ТУТ!!!!!!\Рабочий стол\ФОТОАЛЬБОМ\Старые сканированные фото\юбилей фотографии\фото на юбалей\фото\img0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7"/>
          <a:stretch/>
        </p:blipFill>
        <p:spPr bwMode="auto">
          <a:xfrm>
            <a:off x="251521" y="188640"/>
            <a:ext cx="5040559" cy="3203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1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2.depositphotos.com/1038380/6934/i/950/depositphotos_69345793-stock-photo-ripe-bunches-of-rowan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6931" y="-171400"/>
            <a:ext cx="97440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ДАННЫЕ ТУТ!!!!!!\Рабочий стол\ФОТОАЛЬБОМ\Старые сканированные фото\юбилей фотографии\фотографии\img0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2" y="1320077"/>
            <a:ext cx="8485527" cy="553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funart.pro/uploads/posts/2020-04/1587635012_34-p-foni-dlya-detskogo-sada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0"/>
            <a:ext cx="91544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ДАННЫЕ ТУТ!!!!!!\Рабочий стол\ФОТОАЛЬБОМ\Режимные моменты\IMG_52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754111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АННЫЕ ТУТ!!!!!!\Рабочий стол\ФОТОАЛЬБОМ\Режимные моменты\IMG_71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96" y="3428999"/>
            <a:ext cx="4038600" cy="269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6796" y="141277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Первая игрушка и горшок,</a:t>
            </a:r>
            <a:br>
              <a:rPr lang="ru-RU" sz="2000" dirty="0"/>
            </a:br>
            <a:r>
              <a:rPr lang="ru-RU" sz="2000" dirty="0"/>
              <a:t>Первый поцелуй от Димы в щечку,</a:t>
            </a:r>
            <a:br>
              <a:rPr lang="ru-RU" sz="2000" dirty="0"/>
            </a:br>
            <a:r>
              <a:rPr lang="ru-RU" sz="2000" dirty="0"/>
              <a:t>Самый первый выучен стишок,</a:t>
            </a:r>
            <a:br>
              <a:rPr lang="ru-RU" sz="2000" dirty="0"/>
            </a:br>
            <a:r>
              <a:rPr lang="ru-RU" sz="2000" dirty="0"/>
              <a:t>И над манкой слезы в одиночку…</a:t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8679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funart.pro/uploads/posts/2020-04/1587635012_34-p-foni-dlya-detskogo-sada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0"/>
            <a:ext cx="91544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D:\ДАННЫЕ ТУТ!!!!!!\Рабочий стол\ФОТОАЛЬБОМ\ПРАЗДНИКИ В ДЕТСКОМ САДУ\2019-2020\масленица\IMG_593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3983"/>
            <a:ext cx="4040188" cy="2693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АННЫЕ ТУТ!!!!!!\Рабочий стол\ФОТОАЛЬБОМ\ПРАЗДНИКИ В ДЕТСКОМ САДУ\2019-2020\23 февраля\IMG_580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93723"/>
            <a:ext cx="475346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5" y="764704"/>
            <a:ext cx="4820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</a:t>
            </a:r>
            <a:r>
              <a:rPr lang="ru-RU" sz="2000" dirty="0" smtClean="0"/>
              <a:t>стенах «Рябинки»  </a:t>
            </a:r>
            <a:r>
              <a:rPr lang="ru-RU" sz="2000" dirty="0"/>
              <a:t>много происходит:</a:t>
            </a:r>
            <a:br>
              <a:rPr lang="ru-RU" sz="2000" dirty="0"/>
            </a:br>
            <a:r>
              <a:rPr lang="ru-RU" sz="2000" dirty="0"/>
              <a:t>Здесь кушают, играют и смеются,</a:t>
            </a:r>
            <a:br>
              <a:rPr lang="ru-RU" sz="2000" dirty="0"/>
            </a:br>
            <a:r>
              <a:rPr lang="ru-RU" sz="2000" dirty="0"/>
              <a:t>Общаются, друзей себе находят,</a:t>
            </a:r>
            <a:br>
              <a:rPr lang="ru-RU" sz="2000" dirty="0"/>
            </a:br>
            <a:r>
              <a:rPr lang="ru-RU" sz="2000" dirty="0"/>
              <a:t>Азы наук детьми здесь познаются!</a:t>
            </a:r>
          </a:p>
        </p:txBody>
      </p:sp>
      <p:pic>
        <p:nvPicPr>
          <p:cNvPr id="8" name="Picture 3" descr="D:\ДАННЫЕ ТУТ!!!!!!\Рабочий стол\ФОТОАЛЬБОМ\ТЕМАТИЧЕСКИЕ ДНИ\2018-2019\экскурсии по группам\IMG_05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87" y="2933682"/>
            <a:ext cx="2592288" cy="3888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3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nart.pro/uploads/posts/2020-04/1587635012_34-p-foni-dlya-detskogo-sada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0"/>
            <a:ext cx="91544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admin\Downloads\IMG-504f3f727c046ef862be7ef168cb6cd1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9593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3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0">
        <p14:reveal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unart.pro/uploads/posts/2020-04/1587635012_34-p-foni-dlya-detskogo-sada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0"/>
            <a:ext cx="91544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996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Детский сад: друзья, игрушки,</a:t>
            </a:r>
            <a:br>
              <a:rPr lang="ru-RU" sz="2200" dirty="0"/>
            </a:br>
            <a:r>
              <a:rPr lang="ru-RU" sz="2200" dirty="0"/>
              <a:t>Сами лепим безделушки...</a:t>
            </a:r>
            <a:br>
              <a:rPr lang="ru-RU" sz="2200" dirty="0"/>
            </a:br>
            <a:r>
              <a:rPr lang="ru-RU" sz="2200" dirty="0" smtClean="0"/>
              <a:t>Мы </a:t>
            </a:r>
            <a:r>
              <a:rPr lang="ru-RU" sz="2200" dirty="0"/>
              <a:t>с детьми — ну как с родными,</a:t>
            </a:r>
            <a:br>
              <a:rPr lang="ru-RU" sz="2200" dirty="0"/>
            </a:br>
            <a:r>
              <a:rPr lang="ru-RU" sz="2200" dirty="0"/>
              <a:t>Мы ж потом гордимся </a:t>
            </a:r>
            <a:r>
              <a:rPr lang="ru-RU" sz="2200" dirty="0" smtClean="0"/>
              <a:t>ими!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 descr="D:\ДАННЫЕ ТУТ!!!!!!\Рабочий стол\ФОТОАЛЬБОМ\ТЕМАТИЧЕСКИЕ ДНИ\2018-2019\экскурсии по группам\IMG_05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73195"/>
            <a:ext cx="7293000" cy="48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6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unart.pro/uploads/posts/2020-04/1587635012_34-p-foni-dlya-detskogo-sada-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0"/>
            <a:ext cx="91544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admin\Downloads\IMG-34a39dd03ca8cba3ca8fb49514daf049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19" y="269648"/>
            <a:ext cx="8424935" cy="63187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Sl._muz._i_aranzh_Eleny_Obuhovoj_-_S_dnyom_rozhdeniya_detskij_sad_Alsu_Bashirova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3" descr="C:\Users\admin\Downloads\IMG-a4801bdaffe1fac0eafc1e32a4ce7b86-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4" r="4232" b="7785"/>
          <a:stretch/>
        </p:blipFill>
        <p:spPr bwMode="auto">
          <a:xfrm>
            <a:off x="149363" y="116632"/>
            <a:ext cx="8743117" cy="64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71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funart.pro/uploads/posts/2020-03/1584643456_19-p-foni-dlya-nachalnoi-shkoli-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1"/>
            <a:ext cx="973559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49731"/>
            <a:ext cx="60486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C00000"/>
                </a:solidFill>
              </a:rPr>
              <a:t>"Детский сад глазами детей</a:t>
            </a:r>
            <a:r>
              <a:rPr lang="ru-RU" sz="2800" i="1" dirty="0" smtClean="0">
                <a:solidFill>
                  <a:srgbClr val="C00000"/>
                </a:solidFill>
              </a:rPr>
              <a:t>"</a:t>
            </a:r>
            <a:endParaRPr lang="ru-RU" sz="2800" i="1" dirty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/>
              <a:t> Вероника Беляева </a:t>
            </a:r>
            <a:r>
              <a:rPr lang="ru-RU" sz="2400" dirty="0">
                <a:solidFill>
                  <a:srgbClr val="00B050"/>
                </a:solidFill>
              </a:rPr>
              <a:t>"Прогулка"</a:t>
            </a:r>
            <a:r>
              <a:rPr lang="ru-RU" sz="2400" dirty="0"/>
              <a:t> </a:t>
            </a:r>
          </a:p>
        </p:txBody>
      </p:sp>
      <p:pic>
        <p:nvPicPr>
          <p:cNvPr id="17410" name="Picture 2" descr="C:\Users\admin\Downloads\Прогулка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t="6699" r="15286" b="8475"/>
          <a:stretch/>
        </p:blipFill>
        <p:spPr bwMode="auto">
          <a:xfrm>
            <a:off x="683568" y="980728"/>
            <a:ext cx="7920880" cy="551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9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funart.pro/uploads/posts/2020-03/1584643456_19-p-foni-dlya-nachalnoi-shkoli-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9391"/>
            <a:ext cx="973559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6712" y="299227"/>
            <a:ext cx="78488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C00000"/>
                </a:solidFill>
              </a:rPr>
              <a:t>"</a:t>
            </a:r>
            <a:r>
              <a:rPr lang="ru-RU" sz="2800" i="1" dirty="0">
                <a:solidFill>
                  <a:srgbClr val="C00000"/>
                </a:solidFill>
              </a:rPr>
              <a:t>Детский сад глазами </a:t>
            </a:r>
            <a:r>
              <a:rPr lang="ru-RU" sz="2800" i="1" dirty="0" smtClean="0">
                <a:solidFill>
                  <a:srgbClr val="C00000"/>
                </a:solidFill>
              </a:rPr>
              <a:t>детей"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 Лиза Галанова </a:t>
            </a:r>
            <a:r>
              <a:rPr lang="ru-RU" sz="2400" dirty="0" smtClean="0">
                <a:solidFill>
                  <a:srgbClr val="00B050"/>
                </a:solidFill>
              </a:rPr>
              <a:t>«Приёмная 10 группы "Малинка» 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15362" name="Picture 2" descr="C:\Users\admin\Downloads\Рисунок Лиз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12" y="1191779"/>
            <a:ext cx="6503625" cy="548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2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67944" y="250335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/>
              <a:t>Каждый ребёнок «Рябинки» рад,</a:t>
            </a:r>
            <a:br>
              <a:rPr lang="ru-RU" sz="2400" dirty="0"/>
            </a:br>
            <a:r>
              <a:rPr lang="ru-RU" sz="2400" dirty="0"/>
              <a:t>Поздравить с юбилеем сад.</a:t>
            </a:r>
            <a:br>
              <a:rPr lang="ru-RU" sz="2400" dirty="0"/>
            </a:br>
            <a:r>
              <a:rPr lang="ru-RU" sz="2400" dirty="0"/>
              <a:t>Всегда светло пусть будет в нём,</a:t>
            </a:r>
            <a:br>
              <a:rPr lang="ru-RU" sz="2400" dirty="0"/>
            </a:br>
            <a:r>
              <a:rPr lang="ru-RU" sz="2400" dirty="0"/>
              <a:t>Прими подарки с этим </a:t>
            </a:r>
            <a:r>
              <a:rPr lang="ru-RU" sz="2400" dirty="0" smtClean="0"/>
              <a:t>днём</a:t>
            </a:r>
            <a:r>
              <a:rPr lang="ru-RU" sz="2400" dirty="0"/>
              <a:t>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" name="Picture 2" descr="https://rused.ru/irk-mdou51ryab/wp-content/uploads/sites/46/2017/10/IMG_1409-900x3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48680"/>
            <a:ext cx="4468044" cy="15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thumbs.dreamstime.com/b/%D1%81%D0%B5%D0%BC%D1%8C%D1%8F-%D1%81-%D0%BF%D0%BE%D0%B4%D0%B0%D1%80%D0%BA%D0%BE%D0%BC-%D0%BF%D1%80%D0%B0%D0%B7%D0%B4%D0%BD%D0%B8%D0%BA%D0%B0-274305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" y="1484784"/>
            <a:ext cx="4221321" cy="422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ownloads\image-22-05-20-04-2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3733" r="10143"/>
          <a:stretch/>
        </p:blipFill>
        <p:spPr bwMode="auto">
          <a:xfrm>
            <a:off x="1959429" y="838705"/>
            <a:ext cx="5708915" cy="60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9154" y="248194"/>
            <a:ext cx="7727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Поздравление от Тимура Садыкова, средняя группа № 11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636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t2.depositphotos.com/1038380/6934/i/950/depositphotos_69345793-stock-photo-ripe-bunches-of-rowan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136"/>
            <a:ext cx="9167258" cy="41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828" y="116632"/>
            <a:ext cx="8229600" cy="1143000"/>
          </a:xfrm>
        </p:spPr>
        <p:txBody>
          <a:bodyPr/>
          <a:lstStyle/>
          <a:p>
            <a:r>
              <a:rPr lang="ru-RU" b="1" dirty="0" smtClean="0"/>
              <a:t>Они с «Рябинкой» с начала пути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949"/>
            <a:ext cx="3659474" cy="226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2" t="37334" r="5246"/>
          <a:stretch/>
        </p:blipFill>
        <p:spPr bwMode="auto">
          <a:xfrm>
            <a:off x="7437716" y="1067160"/>
            <a:ext cx="1624084" cy="28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ДАННЫЕ ТУТ!!!!!!\Рабочий стол\ФОТОАЛЬБОМ\Старые сканированные фото\юбилей фотографии\фотографии\img0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" t="18837" r="61756" b="31428"/>
          <a:stretch/>
        </p:blipFill>
        <p:spPr bwMode="auto">
          <a:xfrm>
            <a:off x="6586317" y="4081522"/>
            <a:ext cx="2492631" cy="24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069119"/>
            <a:ext cx="1656184" cy="1706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D:\ДАННЫЕ ТУТ!!!!!!\Рабочий стол\ФОТОАЛЬБОМ\Старые сканированные фото\юбилей фотографии\фото на юбалей\фото\img0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5" r="32162" b="9994"/>
          <a:stretch/>
        </p:blipFill>
        <p:spPr bwMode="auto">
          <a:xfrm>
            <a:off x="4067944" y="1052949"/>
            <a:ext cx="3163096" cy="270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ДАННЫЕ ТУТ!!!!!!\Рабочий стол\ФОТОАЛЬБОМ\Старые сканированные фото\юбилей фотографии\фото на юбалей\фотки\DSC0247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81" y="3828917"/>
            <a:ext cx="3307206" cy="248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ДАННЫЕ ТУТ!!!!!!\Рабочий стол\ФОТОАЛЬБОМ\Подборка фото 2015\фотографии на Юбилей сада 25 лет\img05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6" t="17223" b="39487"/>
          <a:stretch/>
        </p:blipFill>
        <p:spPr bwMode="auto">
          <a:xfrm>
            <a:off x="209043" y="3674940"/>
            <a:ext cx="1584176" cy="17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9043" y="5470292"/>
            <a:ext cx="147565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Ламоченко</a:t>
            </a:r>
            <a:r>
              <a:rPr lang="ru-RU" b="1" dirty="0"/>
              <a:t> Ольга Михайловна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3370308"/>
            <a:ext cx="30691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Распутина Татьяна Ивановна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31040" y="3277975"/>
            <a:ext cx="187687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Пятниченко</a:t>
            </a:r>
            <a:r>
              <a:rPr lang="ru-RU" b="1" dirty="0"/>
              <a:t> Любовь Владимировна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908643"/>
            <a:ext cx="192123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Вотякова</a:t>
            </a:r>
            <a:r>
              <a:rPr lang="ru-RU" b="1" dirty="0"/>
              <a:t> Ирина Александровна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83629" y="6156235"/>
            <a:ext cx="266416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Рукавишникова Татьяна Владимировна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247797" y="6129562"/>
            <a:ext cx="191946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/>
              <a:t>Ханжова</a:t>
            </a:r>
            <a:r>
              <a:rPr lang="ru-RU" b="1" dirty="0"/>
              <a:t> Татьяна Олеговна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97807" y="6393622"/>
            <a:ext cx="305885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b="1" dirty="0"/>
              <a:t>Кузнецова Татьяна Олеговна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825693" y="2954809"/>
            <a:ext cx="206064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err="1"/>
              <a:t>Капаева</a:t>
            </a:r>
            <a:r>
              <a:rPr lang="ru-RU" b="1" dirty="0"/>
              <a:t> Татьяна Александровна</a:t>
            </a:r>
          </a:p>
        </p:txBody>
      </p:sp>
    </p:spTree>
    <p:extLst>
      <p:ext uri="{BB962C8B-B14F-4D97-AF65-F5344CB8AC3E}">
        <p14:creationId xmlns:p14="http://schemas.microsoft.com/office/powerpoint/2010/main" val="427360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00">
        <p14:reveal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9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dmin\Downloads\IMG-a0d4f3cfccd8ac50cb4456a806a182cd-V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 t="-5307" r="13392" b="5307"/>
          <a:stretch/>
        </p:blipFill>
        <p:spPr bwMode="auto">
          <a:xfrm>
            <a:off x="1075589" y="692502"/>
            <a:ext cx="70149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10919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Поздравление от </a:t>
            </a:r>
            <a:r>
              <a:rPr lang="ru-RU" sz="2400" dirty="0" err="1" smtClean="0"/>
              <a:t>Тухтаевой</a:t>
            </a:r>
            <a:r>
              <a:rPr lang="ru-RU" sz="2400" dirty="0" smtClean="0"/>
              <a:t> </a:t>
            </a:r>
            <a:r>
              <a:rPr lang="ru-RU" sz="2400" dirty="0" err="1" smtClean="0"/>
              <a:t>Рукии</a:t>
            </a:r>
            <a:r>
              <a:rPr lang="ru-RU" sz="2400" dirty="0" smtClean="0"/>
              <a:t>, </a:t>
            </a:r>
            <a:r>
              <a:rPr lang="ru-RU" sz="2400" dirty="0"/>
              <a:t>средняя группа № 11</a:t>
            </a:r>
          </a:p>
        </p:txBody>
      </p:sp>
    </p:spTree>
    <p:extLst>
      <p:ext uri="{BB962C8B-B14F-4D97-AF65-F5344CB8AC3E}">
        <p14:creationId xmlns:p14="http://schemas.microsoft.com/office/powerpoint/2010/main" val="331492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admin\Downloads\IMG-12884581b23c90ecead44b4ff5f149e4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7" t="3809" r="4540"/>
          <a:stretch/>
        </p:blipFill>
        <p:spPr bwMode="auto">
          <a:xfrm>
            <a:off x="899592" y="811195"/>
            <a:ext cx="3258402" cy="561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dmin\Downloads\IMG-54069d7df459f6f12f26f1e52e0efe45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8" r="8250" b="14170"/>
          <a:stretch/>
        </p:blipFill>
        <p:spPr bwMode="auto">
          <a:xfrm>
            <a:off x="4860032" y="777889"/>
            <a:ext cx="3539385" cy="4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14364"/>
            <a:ext cx="8832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Поздравления от </a:t>
            </a:r>
            <a:r>
              <a:rPr lang="ru-RU" sz="2400" dirty="0" err="1" smtClean="0"/>
              <a:t>Умара</a:t>
            </a:r>
            <a:r>
              <a:rPr lang="ru-RU" sz="2400" dirty="0" smtClean="0"/>
              <a:t> </a:t>
            </a:r>
            <a:r>
              <a:rPr lang="ru-RU" sz="2400" dirty="0" err="1" smtClean="0"/>
              <a:t>Тухтаева</a:t>
            </a:r>
            <a:r>
              <a:rPr lang="ru-RU" sz="2400" dirty="0" smtClean="0"/>
              <a:t>, </a:t>
            </a:r>
            <a:r>
              <a:rPr lang="ru-RU" sz="2400" dirty="0"/>
              <a:t>старшая группа № 5</a:t>
            </a:r>
          </a:p>
        </p:txBody>
      </p:sp>
    </p:spTree>
    <p:extLst>
      <p:ext uri="{BB962C8B-B14F-4D97-AF65-F5344CB8AC3E}">
        <p14:creationId xmlns:p14="http://schemas.microsoft.com/office/powerpoint/2010/main" val="92155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wnloads\IMG-6348a3d008ce696e0d179c28c9d0709c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3" b="21382"/>
          <a:stretch/>
        </p:blipFill>
        <p:spPr bwMode="auto">
          <a:xfrm>
            <a:off x="5220072" y="1124744"/>
            <a:ext cx="3723878" cy="314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6742" y="251355"/>
            <a:ext cx="7792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Поздравления от Глеба </a:t>
            </a:r>
            <a:r>
              <a:rPr lang="ru-RU" sz="2400" dirty="0" smtClean="0"/>
              <a:t>Решетникова, старшая группа № 5</a:t>
            </a:r>
            <a:endParaRPr lang="ru-RU" sz="2400" dirty="0"/>
          </a:p>
        </p:txBody>
      </p:sp>
      <p:pic>
        <p:nvPicPr>
          <p:cNvPr id="1027" name="Picture 3" descr="C:\Users\admin\Downloads\IMG-936a2323aff80e6efcdf51701097dff0-V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4" r="8603" b="13143"/>
          <a:stretch/>
        </p:blipFill>
        <p:spPr bwMode="auto">
          <a:xfrm>
            <a:off x="251520" y="2258737"/>
            <a:ext cx="4700996" cy="4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7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dmin\Downloads\Веялко Данил 5гр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2"/>
          <a:stretch/>
        </p:blipFill>
        <p:spPr bwMode="auto">
          <a:xfrm>
            <a:off x="2032420" y="600891"/>
            <a:ext cx="5143500" cy="625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08437"/>
            <a:ext cx="795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Поздравления от </a:t>
            </a:r>
            <a:r>
              <a:rPr lang="ru-RU" sz="2400" dirty="0" smtClean="0"/>
              <a:t>Данила </a:t>
            </a:r>
            <a:r>
              <a:rPr lang="ru-RU" sz="2400" dirty="0" err="1" smtClean="0"/>
              <a:t>Веялко</a:t>
            </a:r>
            <a:r>
              <a:rPr lang="ru-RU" sz="2400" dirty="0" smtClean="0"/>
              <a:t>, </a:t>
            </a:r>
            <a:r>
              <a:rPr lang="ru-RU" sz="2400" dirty="0"/>
              <a:t>старшая группа № 5</a:t>
            </a:r>
          </a:p>
        </p:txBody>
      </p:sp>
    </p:spTree>
    <p:extLst>
      <p:ext uri="{BB962C8B-B14F-4D97-AF65-F5344CB8AC3E}">
        <p14:creationId xmlns:p14="http://schemas.microsoft.com/office/powerpoint/2010/main" val="9994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Яна Пихулина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6428" r="11217"/>
          <a:stretch/>
        </p:blipFill>
        <p:spPr bwMode="auto">
          <a:xfrm>
            <a:off x="467544" y="3689648"/>
            <a:ext cx="467271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ownloads\Яна Пихулина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 b="14096"/>
          <a:stretch/>
        </p:blipFill>
        <p:spPr bwMode="auto">
          <a:xfrm>
            <a:off x="611560" y="116632"/>
            <a:ext cx="2441078" cy="3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61666" y="4437112"/>
            <a:ext cx="3896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Поздравления от </a:t>
            </a:r>
            <a:endParaRPr lang="ru-RU" sz="2400" dirty="0" smtClean="0"/>
          </a:p>
          <a:p>
            <a:r>
              <a:rPr lang="ru-RU" sz="2400" dirty="0" smtClean="0"/>
              <a:t>Яны  </a:t>
            </a:r>
            <a:r>
              <a:rPr lang="ru-RU" sz="2400" dirty="0" err="1" smtClean="0"/>
              <a:t>Пихулиной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старшая </a:t>
            </a:r>
            <a:r>
              <a:rPr lang="ru-RU" sz="2400" dirty="0"/>
              <a:t>группа № </a:t>
            </a:r>
            <a:r>
              <a:rPr lang="ru-RU" sz="2400" dirty="0" smtClean="0"/>
              <a:t>12</a:t>
            </a:r>
            <a:endParaRPr lang="ru-RU" sz="2400" dirty="0"/>
          </a:p>
        </p:txBody>
      </p:sp>
      <p:pic>
        <p:nvPicPr>
          <p:cNvPr id="2052" name="Picture 4" descr="C:\Users\admin\Downloads\Яна Пихулина 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0100"/>
          <a:stretch/>
        </p:blipFill>
        <p:spPr bwMode="auto">
          <a:xfrm>
            <a:off x="6105792" y="153820"/>
            <a:ext cx="2808312" cy="389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wnloads\Яна Пихулин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r="7639" b="23099"/>
          <a:stretch/>
        </p:blipFill>
        <p:spPr bwMode="auto">
          <a:xfrm>
            <a:off x="3563888" y="153820"/>
            <a:ext cx="2088232" cy="3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8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105273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	</a:t>
            </a:r>
          </a:p>
          <a:p>
            <a:endParaRPr lang="ru-RU" dirty="0"/>
          </a:p>
        </p:txBody>
      </p:sp>
      <p:pic>
        <p:nvPicPr>
          <p:cNvPr id="3074" name="Picture 2" descr="C:\Users\admin\Downloads\Виктория Коновалов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2" t="27429" r="22317" b="7238"/>
          <a:stretch/>
        </p:blipFill>
        <p:spPr bwMode="auto">
          <a:xfrm>
            <a:off x="3032825" y="749744"/>
            <a:ext cx="3100479" cy="611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7640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Поздравления от </a:t>
            </a:r>
            <a:r>
              <a:rPr lang="ru-RU" sz="2400" dirty="0" smtClean="0"/>
              <a:t>Виктории Коноваловой, </a:t>
            </a:r>
            <a:r>
              <a:rPr lang="ru-RU" sz="2400" dirty="0"/>
              <a:t>старшая 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363273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admin\Downloads\Илья Дмитриши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988840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Поздравления от </a:t>
            </a:r>
            <a:endParaRPr lang="ru-RU" sz="2400" dirty="0" smtClean="0"/>
          </a:p>
          <a:p>
            <a:r>
              <a:rPr lang="ru-RU" sz="2400" dirty="0" smtClean="0"/>
              <a:t>Ильи </a:t>
            </a:r>
            <a:r>
              <a:rPr lang="ru-RU" sz="2400" dirty="0" err="1" smtClean="0"/>
              <a:t>Дмитришина</a:t>
            </a:r>
            <a:r>
              <a:rPr lang="ru-RU" sz="2400" dirty="0" smtClean="0"/>
              <a:t>, </a:t>
            </a:r>
          </a:p>
          <a:p>
            <a:r>
              <a:rPr lang="ru-RU" sz="2400" dirty="0" smtClean="0"/>
              <a:t>старшая </a:t>
            </a:r>
            <a:r>
              <a:rPr lang="ru-RU" sz="2400" dirty="0"/>
              <a:t>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34380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admin\Downloads\Константин Умпел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53948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840" y="234071"/>
            <a:ext cx="8482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Поздравления от </a:t>
            </a:r>
            <a:r>
              <a:rPr lang="ru-RU" sz="2400" dirty="0" smtClean="0"/>
              <a:t> Константина </a:t>
            </a:r>
            <a:r>
              <a:rPr lang="ru-RU" sz="2400" dirty="0" err="1" smtClean="0"/>
              <a:t>Умпелева</a:t>
            </a:r>
            <a:r>
              <a:rPr lang="ru-RU" sz="2400" dirty="0" smtClean="0"/>
              <a:t>, </a:t>
            </a:r>
            <a:r>
              <a:rPr lang="ru-RU" sz="2400" dirty="0"/>
              <a:t>старшая группа № 12</a:t>
            </a:r>
          </a:p>
        </p:txBody>
      </p:sp>
      <p:pic>
        <p:nvPicPr>
          <p:cNvPr id="21506" name="Picture 2" descr="C:\Users\admin\Downloads\Константин Умпелев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/>
          <a:stretch/>
        </p:blipFill>
        <p:spPr bwMode="auto">
          <a:xfrm>
            <a:off x="4776994" y="980728"/>
            <a:ext cx="434887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92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admin\Downloads\Дмитрий Степанов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2809" r="1429" b="3582"/>
          <a:stretch/>
        </p:blipFill>
        <p:spPr bwMode="auto">
          <a:xfrm>
            <a:off x="485809" y="764704"/>
            <a:ext cx="8194512" cy="59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5760" y="188640"/>
            <a:ext cx="8598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Поздравления от </a:t>
            </a:r>
            <a:r>
              <a:rPr lang="ru-RU" sz="2400" dirty="0" smtClean="0"/>
              <a:t>Дмитрия Степанова, </a:t>
            </a:r>
            <a:r>
              <a:rPr lang="ru-RU" sz="2400" dirty="0"/>
              <a:t>старшая 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278088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mail.yandex.ru/message_part/IMG-d2edf787bf3163936046cd2a10736a86-V.jpg?_uid=26186157&amp;name=IMG-d2edf787bf3163936046cd2a10736a86-V.jpg&amp;hid=1.2&amp;ids=17254416072364523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mail.yandex.ru/message_part/IMG-d2edf787bf3163936046cd2a10736a86-V.jpg?_uid=26186157&amp;name=IMG-d2edf787bf3163936046cd2a10736a86-V.jpg&amp;hid=1.2&amp;ids=172544160723645237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9" name="Picture 5" descr="C:\Users\admin\Downloads\Савченк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7048" r="12496" b="31619"/>
          <a:stretch/>
        </p:blipFill>
        <p:spPr bwMode="auto">
          <a:xfrm rot="16663600">
            <a:off x="2305183" y="475820"/>
            <a:ext cx="4555766" cy="621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2774" y="315843"/>
            <a:ext cx="8279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Поздравления от </a:t>
            </a:r>
            <a:r>
              <a:rPr lang="ru-RU" sz="2400" dirty="0" smtClean="0"/>
              <a:t>Ярослава Савченко, </a:t>
            </a:r>
            <a:r>
              <a:rPr lang="ru-RU" sz="2400" dirty="0"/>
              <a:t>старшая 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10439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2.depositphotos.com/1038380/6934/i/950/depositphotos_69345793-stock-photo-ripe-bunches-of-rowan-col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7440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-144104"/>
            <a:ext cx="2613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Lucida Console" pitchFamily="49" charset="0"/>
                <a:cs typeface="Latha" pitchFamily="34" charset="0"/>
              </a:rPr>
              <a:t> </a:t>
            </a:r>
            <a:r>
              <a:rPr lang="ru-RU" sz="2800" i="1" dirty="0">
                <a:latin typeface="Lucida Console" pitchFamily="49" charset="0"/>
                <a:cs typeface="Latha" pitchFamily="34" charset="0"/>
              </a:rPr>
              <a:t/>
            </a:r>
            <a:br>
              <a:rPr lang="ru-RU" sz="2800" i="1" dirty="0">
                <a:latin typeface="Lucida Console" pitchFamily="49" charset="0"/>
                <a:cs typeface="Latha" pitchFamily="34" charset="0"/>
              </a:rPr>
            </a:br>
            <a:r>
              <a:rPr lang="ru-RU" sz="3600" b="1" i="1" dirty="0" smtClean="0">
                <a:latin typeface="Arial Black" pitchFamily="34" charset="0"/>
                <a:cs typeface="Latha" pitchFamily="34" charset="0"/>
              </a:rPr>
              <a:t>2020 год</a:t>
            </a:r>
            <a:endParaRPr lang="ru-RU" sz="3600" b="1" i="1" dirty="0">
              <a:latin typeface="Arial Black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t="7473" b="50481"/>
          <a:stretch/>
        </p:blipFill>
        <p:spPr>
          <a:xfrm>
            <a:off x="-198013" y="778246"/>
            <a:ext cx="9722745" cy="131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051720" y="778246"/>
            <a:ext cx="6059464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Муниципальное бюджетное дошкольное образовательное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учреждение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города Иркутска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детский сад № 51 «Рябинка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»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" name="Picture 4" descr="https://yt3.ggpht.com/a/AATXAJxIz8tJd4YFeZjz7N8oUhThlLnwWVO506-jJQ=s900-c-k-c0xffffffff-no-rj-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9" y="1424536"/>
            <a:ext cx="453630" cy="45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ДАННЫЕ ТУТ!!!!!!\Рабочий стол\ФОТОАЛЬБОМ\Коллектив ДОУ\8 марта 2020\IMG_6413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7"/>
          <a:stretch/>
        </p:blipFill>
        <p:spPr bwMode="auto">
          <a:xfrm>
            <a:off x="0" y="2053173"/>
            <a:ext cx="9137650" cy="47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8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admin\Downloads\Камилла Малиев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8" t="-2032" r="21143" b="5175"/>
          <a:stretch/>
        </p:blipFill>
        <p:spPr bwMode="auto">
          <a:xfrm>
            <a:off x="1820564" y="1052736"/>
            <a:ext cx="5702749" cy="531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16305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Поздравления от  </a:t>
            </a:r>
            <a:r>
              <a:rPr lang="ru-RU" sz="2400" dirty="0" smtClean="0"/>
              <a:t>Камиллы </a:t>
            </a:r>
            <a:r>
              <a:rPr lang="ru-RU" sz="2400" dirty="0" err="1" smtClean="0"/>
              <a:t>Малиевой</a:t>
            </a:r>
            <a:r>
              <a:rPr lang="ru-RU" sz="2400" dirty="0" smtClean="0"/>
              <a:t>, </a:t>
            </a:r>
            <a:r>
              <a:rPr lang="ru-RU" sz="2400" dirty="0"/>
              <a:t>старшая 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37457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7513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>
                <a:hlinkClick r:id="rId3"/>
              </a:rPr>
              <a:t/>
            </a:r>
            <a:br>
              <a:rPr lang="ru-RU" dirty="0">
                <a:hlinkClick r:id="rId3"/>
              </a:rPr>
            </a:br>
            <a:endParaRPr lang="ru-RU" dirty="0"/>
          </a:p>
        </p:txBody>
      </p:sp>
      <p:pic>
        <p:nvPicPr>
          <p:cNvPr id="4098" name="Picture 2" descr="C:\Users\admin\Downloads\Мария Бушухаев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13524" b="9904"/>
          <a:stretch/>
        </p:blipFill>
        <p:spPr bwMode="auto">
          <a:xfrm>
            <a:off x="395536" y="171376"/>
            <a:ext cx="4768065" cy="66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4088" y="1916832"/>
            <a:ext cx="3656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Поздравления </a:t>
            </a:r>
            <a:r>
              <a:rPr lang="ru-RU" sz="2400" dirty="0" smtClean="0"/>
              <a:t>от</a:t>
            </a:r>
          </a:p>
          <a:p>
            <a:r>
              <a:rPr lang="ru-RU" sz="2400" dirty="0" smtClean="0"/>
              <a:t> Марии </a:t>
            </a:r>
            <a:r>
              <a:rPr lang="ru-RU" sz="2400" dirty="0" err="1" smtClean="0"/>
              <a:t>Бушухаевой</a:t>
            </a:r>
            <a:r>
              <a:rPr lang="ru-RU" sz="2400" dirty="0" smtClean="0"/>
              <a:t>, </a:t>
            </a:r>
            <a:r>
              <a:rPr lang="ru-RU" sz="2400" dirty="0"/>
              <a:t>старшая 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7333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ownloads\Семья Елизаветы Иванов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3"/>
            <a:ext cx="9103547" cy="629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379700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Поздравления от </a:t>
            </a:r>
            <a:r>
              <a:rPr lang="ru-RU" sz="2400" dirty="0" smtClean="0"/>
              <a:t>Елизаветы Ивановой, </a:t>
            </a:r>
            <a:r>
              <a:rPr lang="ru-RU" sz="2400" dirty="0"/>
              <a:t>старшая группа № 12</a:t>
            </a:r>
          </a:p>
        </p:txBody>
      </p:sp>
    </p:spTree>
    <p:extLst>
      <p:ext uri="{BB962C8B-B14F-4D97-AF65-F5344CB8AC3E}">
        <p14:creationId xmlns:p14="http://schemas.microsoft.com/office/powerpoint/2010/main" val="4885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ownloads\коллаж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"/>
          <a:stretch/>
        </p:blipFill>
        <p:spPr bwMode="auto">
          <a:xfrm>
            <a:off x="-622680" y="-243407"/>
            <a:ext cx="9875200" cy="670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6457890"/>
            <a:ext cx="925252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/>
              <a:t>Поздравления от Черепановых Артёма </a:t>
            </a:r>
            <a:r>
              <a:rPr lang="ru-RU" sz="2000" b="1" dirty="0"/>
              <a:t>и выпускника </a:t>
            </a:r>
            <a:r>
              <a:rPr lang="ru-RU" sz="2000" b="1" dirty="0" smtClean="0"/>
              <a:t>Данила, </a:t>
            </a:r>
            <a:r>
              <a:rPr lang="ru-RU" dirty="0" smtClean="0"/>
              <a:t>средняя </a:t>
            </a:r>
            <a:r>
              <a:rPr lang="ru-RU" dirty="0"/>
              <a:t>группа № </a:t>
            </a:r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66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ownloads\IMG-d5809bba1df45692679bf27dd5cd3fcf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/>
          <a:stretch/>
        </p:blipFill>
        <p:spPr bwMode="auto">
          <a:xfrm>
            <a:off x="2000250" y="966650"/>
            <a:ext cx="5143500" cy="58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Поздравления от </a:t>
            </a:r>
            <a:r>
              <a:rPr lang="ru-RU" sz="2400" dirty="0" smtClean="0"/>
              <a:t> </a:t>
            </a:r>
            <a:r>
              <a:rPr lang="ru-RU" sz="2400" dirty="0" err="1" smtClean="0"/>
              <a:t>Крокошевой</a:t>
            </a:r>
            <a:r>
              <a:rPr lang="ru-RU" sz="2400" dirty="0" smtClean="0"/>
              <a:t> Полины, </a:t>
            </a:r>
            <a:r>
              <a:rPr lang="ru-RU" sz="2400" dirty="0"/>
              <a:t>средняя группа № 13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111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ubilej-cover-20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14290"/>
            <a:ext cx="8262966" cy="6267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0232" y="5286388"/>
            <a:ext cx="6572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rgbClr val="FFFF00"/>
                </a:solidFill>
              </a:rPr>
              <a:t>От Литвиновой Маши</a:t>
            </a:r>
          </a:p>
          <a:p>
            <a:pPr algn="r"/>
            <a:r>
              <a:rPr lang="ru-RU" sz="3200" dirty="0" smtClean="0">
                <a:solidFill>
                  <a:srgbClr val="FFFF00"/>
                </a:solidFill>
              </a:rPr>
              <a:t> 1 группа!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IMG-b69d5dac19d0cfbbd736d353d7c96b8f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3219938"/>
            <a:ext cx="4758765" cy="3114192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68446"/>
            <a:ext cx="8401080" cy="61436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Отмечает детский садик</a:t>
            </a:r>
            <a:br>
              <a:rPr lang="ru-RU" dirty="0" smtClean="0"/>
            </a:br>
            <a:r>
              <a:rPr lang="ru-RU" dirty="0" smtClean="0"/>
              <a:t>Свой сегодня юбилей,</a:t>
            </a:r>
            <a:br>
              <a:rPr lang="ru-RU" dirty="0" smtClean="0"/>
            </a:br>
            <a:r>
              <a:rPr lang="ru-RU" dirty="0" smtClean="0"/>
              <a:t>Коллективу пожелаем</a:t>
            </a:r>
            <a:br>
              <a:rPr lang="ru-RU" dirty="0" smtClean="0"/>
            </a:br>
            <a:r>
              <a:rPr lang="ru-RU" dirty="0" smtClean="0"/>
              <a:t>Много планов и идей,</a:t>
            </a:r>
            <a:br>
              <a:rPr lang="ru-RU" dirty="0" smtClean="0"/>
            </a:br>
            <a:r>
              <a:rPr lang="ru-RU" dirty="0" smtClean="0"/>
              <a:t>Дети с радостью пусть ходят</a:t>
            </a:r>
            <a:br>
              <a:rPr lang="ru-RU" dirty="0" smtClean="0"/>
            </a:br>
            <a:r>
              <a:rPr lang="ru-RU" dirty="0" smtClean="0"/>
              <a:t>В свой любимый детский сад,</a:t>
            </a:r>
            <a:br>
              <a:rPr lang="ru-RU" dirty="0" smtClean="0"/>
            </a:br>
            <a:r>
              <a:rPr lang="ru-RU" dirty="0" smtClean="0"/>
              <a:t>Каждый маленький ребенок</a:t>
            </a:r>
            <a:br>
              <a:rPr lang="ru-RU" dirty="0" smtClean="0"/>
            </a:br>
            <a:r>
              <a:rPr lang="ru-RU" dirty="0" smtClean="0"/>
              <a:t>Будет весел, сыт и рад,</a:t>
            </a:r>
            <a:br>
              <a:rPr lang="ru-RU" dirty="0" smtClean="0"/>
            </a:br>
            <a:r>
              <a:rPr lang="ru-RU" dirty="0" smtClean="0"/>
              <a:t>Воспитатели и няни</a:t>
            </a:r>
            <a:br>
              <a:rPr lang="ru-RU" dirty="0" smtClean="0"/>
            </a:br>
            <a:r>
              <a:rPr lang="ru-RU" dirty="0" smtClean="0"/>
              <a:t>Будут счастливы всегда,</a:t>
            </a:r>
            <a:br>
              <a:rPr lang="ru-RU" dirty="0" smtClean="0"/>
            </a:br>
            <a:r>
              <a:rPr lang="ru-RU" dirty="0" smtClean="0"/>
              <a:t>Пусть работает наш садик</a:t>
            </a:r>
            <a:br>
              <a:rPr lang="ru-RU" dirty="0" smtClean="0"/>
            </a:br>
            <a:r>
              <a:rPr lang="ru-RU" dirty="0" smtClean="0"/>
              <a:t>Еще долгие года!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1154" y="5918631"/>
            <a:ext cx="8028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От Литвиновой Маши</a:t>
            </a:r>
          </a:p>
          <a:p>
            <a:pPr algn="ctr"/>
            <a:r>
              <a:rPr lang="ru-RU" sz="2400" dirty="0"/>
              <a:t> 1 группа!</a:t>
            </a:r>
          </a:p>
        </p:txBody>
      </p:sp>
    </p:spTree>
    <p:extLst>
      <p:ext uri="{BB962C8B-B14F-4D97-AF65-F5344CB8AC3E}">
        <p14:creationId xmlns:p14="http://schemas.microsoft.com/office/powerpoint/2010/main" val="387630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366" y="5949280"/>
            <a:ext cx="7947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Поздравление </a:t>
            </a:r>
            <a:r>
              <a:rPr lang="ru-RU" sz="2400" dirty="0" smtClean="0"/>
              <a:t>от </a:t>
            </a:r>
            <a:r>
              <a:rPr lang="ru-RU" sz="2400" dirty="0"/>
              <a:t>Беляевой Вероники</a:t>
            </a:r>
            <a:r>
              <a:rPr lang="ru-RU" dirty="0"/>
              <a:t>, </a:t>
            </a:r>
            <a:endParaRPr lang="ru-RU" dirty="0" smtClean="0"/>
          </a:p>
          <a:p>
            <a:pPr algn="ctr"/>
            <a:r>
              <a:rPr lang="ru-RU" dirty="0" smtClean="0"/>
              <a:t>подготовительная к школе  группа № 10</a:t>
            </a:r>
            <a:endParaRPr lang="ru-RU" sz="1400" dirty="0"/>
          </a:p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4578" name="Picture 2" descr="C:\Users\admin\Downloads\20200519_1357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433" y="0"/>
            <a:ext cx="580526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cdn4.vectorstock.com/i/1000x1000/12/93/autumn-leaves-frame-vector-60912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 bwMode="auto">
          <a:xfrm>
            <a:off x="0" y="-1125921"/>
            <a:ext cx="9144000" cy="79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C:\Users\admin\Downloads\IMG_20200311_155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4" y="3317826"/>
            <a:ext cx="2467502" cy="3290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admin\Downloads\IMG_20200306_091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7" b="12860"/>
          <a:stretch/>
        </p:blipFill>
        <p:spPr bwMode="auto">
          <a:xfrm>
            <a:off x="2772976" y="1348473"/>
            <a:ext cx="3480053" cy="291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C:\Users\admin\Downloads\IMG_20200306_091002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84" y="2860032"/>
            <a:ext cx="2810848" cy="374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1783" y="404664"/>
            <a:ext cx="69127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/>
              <a:t>Поздравления от </a:t>
            </a:r>
            <a:r>
              <a:rPr lang="ru-RU" sz="2400" b="1" dirty="0" smtClean="0"/>
              <a:t>детей 2-младшей группы № 7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57469" y="4267251"/>
            <a:ext cx="34800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Детский сад, родной и милый, </a:t>
            </a:r>
          </a:p>
          <a:p>
            <a:r>
              <a:rPr lang="ru-RU" b="1" dirty="0" smtClean="0"/>
              <a:t>С юбилеем поздравляем!</a:t>
            </a:r>
          </a:p>
          <a:p>
            <a:r>
              <a:rPr lang="ru-RU" b="1" dirty="0" smtClean="0"/>
              <a:t>Тридцать долгих лет счастливых </a:t>
            </a:r>
          </a:p>
          <a:p>
            <a:r>
              <a:rPr lang="ru-RU" b="1" dirty="0" smtClean="0"/>
              <a:t>Ты добром детей встречаешь.</a:t>
            </a:r>
          </a:p>
          <a:p>
            <a:r>
              <a:rPr lang="ru-RU" b="1" dirty="0" smtClean="0"/>
              <a:t>Пусть цветы, улыбки, радость</a:t>
            </a:r>
          </a:p>
          <a:p>
            <a:r>
              <a:rPr lang="ru-RU" b="1" dirty="0" smtClean="0"/>
              <a:t>Целый день звучат в саду,</a:t>
            </a:r>
          </a:p>
          <a:p>
            <a:r>
              <a:rPr lang="ru-RU" b="1" dirty="0" smtClean="0"/>
              <a:t>Пусть веселье, счастье, сладость,</a:t>
            </a:r>
          </a:p>
          <a:p>
            <a:r>
              <a:rPr lang="ru-RU" b="1" dirty="0" smtClean="0"/>
              <a:t>Будут каждый день в году!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9551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krot.info/uploads/posts/2020-01/1579259529_14-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990" y="0"/>
            <a:ext cx="931011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ownloads\IMG-23c972fb8fdef881adbf98ece5b19a68-V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1" r="48342" b="8622"/>
          <a:stretch/>
        </p:blipFill>
        <p:spPr bwMode="auto">
          <a:xfrm>
            <a:off x="4712677" y="260648"/>
            <a:ext cx="3024554" cy="5568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ownloads\IMG-ca8dc19e9d63d1670ea29c31bf759a17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r="2000" b="21334"/>
          <a:stretch/>
        </p:blipFill>
        <p:spPr bwMode="auto">
          <a:xfrm>
            <a:off x="2710060" y="2492896"/>
            <a:ext cx="3003799" cy="2825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tihiprozy.ru/wp-content/uploads/2019/07/%D0%B2%D0%B5%D1%81%D0%B5%D0%BB%D1%8B%D0%B9-%D0%BF%D1%83%D0%BF%D1%81%D0%B8%D0%B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" y="0"/>
            <a:ext cx="4185700" cy="2929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ownloads\IMG-17734295ff153d879ccf8bfe9b68299f-V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0" r="5022"/>
          <a:stretch/>
        </p:blipFill>
        <p:spPr bwMode="auto">
          <a:xfrm>
            <a:off x="179512" y="4049174"/>
            <a:ext cx="3058134" cy="35594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92020" y="6243926"/>
            <a:ext cx="6643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Поздравления </a:t>
            </a:r>
            <a:r>
              <a:rPr lang="ru-RU" sz="2000" b="1" dirty="0" smtClean="0"/>
              <a:t>от выпускника 2019 года Алексеева Ефима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072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avatars.mds.yandex.net/get-pdb/2039533/07acc2d9-0705-45d0-a253-6142600d33db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13595"/>
          <a:stretch/>
        </p:blipFill>
        <p:spPr bwMode="auto">
          <a:xfrm>
            <a:off x="4759" y="0"/>
            <a:ext cx="9139241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10722" y="6006478"/>
            <a:ext cx="6930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Марченко Наталья </a:t>
            </a:r>
            <a:r>
              <a:rPr lang="ru-RU" sz="2400" b="1" dirty="0" smtClean="0"/>
              <a:t>Николаевна, заведующий </a:t>
            </a:r>
            <a:r>
              <a:rPr lang="ru-RU" sz="2400" b="1" dirty="0"/>
              <a:t>ДОУ</a:t>
            </a:r>
          </a:p>
        </p:txBody>
      </p:sp>
      <p:pic>
        <p:nvPicPr>
          <p:cNvPr id="2050" name="Picture 2" descr="C:\Users\admin\Downloads\DSC_03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 b="5685"/>
          <a:stretch/>
        </p:blipFill>
        <p:spPr bwMode="auto">
          <a:xfrm>
            <a:off x="2627784" y="176698"/>
            <a:ext cx="3701008" cy="5829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b5e28620b36aefb9835f065d8e87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6858000" cy="990600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C00000"/>
                </a:solidFill>
              </a:rPr>
              <a:t>Поздравление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877272"/>
            <a:ext cx="9144000" cy="17526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о</a:t>
            </a:r>
            <a:r>
              <a:rPr lang="ru-RU" sz="4800" b="1" dirty="0" smtClean="0">
                <a:solidFill>
                  <a:srgbClr val="C00000"/>
                </a:solidFill>
              </a:rPr>
              <a:t>т детей  2-младшей группы № 9 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b5e28620b36aefb9835f065d8e87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472"/>
            <a:ext cx="9144000" cy="6924472"/>
          </a:xfrm>
          <a:prstGeom prst="rect">
            <a:avLst/>
          </a:prstGeom>
        </p:spPr>
      </p:pic>
      <p:pic>
        <p:nvPicPr>
          <p:cNvPr id="3" name="Рисунок 2" descr="IMG-b15bfb614536998dc51bfcef70bc4f6d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228600"/>
            <a:ext cx="1828800" cy="2438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 descr="IMG-c3d382a26e9d05ad9c3eb924a99817db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48000"/>
            <a:ext cx="2076450" cy="2895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 descr="IMG-f9d1f5c08c95cc06bc7a664d5ed1f893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800" y="2590800"/>
            <a:ext cx="2286000" cy="30480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Рисунок 6" descr="IMG-d6fcab5a9e8ab35c4024fcd927cc9bd1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2667000"/>
            <a:ext cx="2280285" cy="30480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 descr="IMG-fee2bd7fa53e2ba4e0e445ddf252ac6b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6600" y="2667000"/>
            <a:ext cx="1940576" cy="34460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116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0b5e28620b36aefb9835f065d8e87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-d6fcab5a9e8ab35c4024fcd927cc9bd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0"/>
            <a:ext cx="2052256" cy="27432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 descr="IMG-2f0a4453ea8ec6858cbc17c17430b881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3300" y="4470400"/>
            <a:ext cx="1790700" cy="2387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 descr="IMG-e8f65be797b7456839eb2fc5ee64c73a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78077" y="2133600"/>
            <a:ext cx="1665923" cy="25146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Рисунок 5" descr="IMG-dfd63d0b5c09696d0a3d5ee470f9377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05600" y="457200"/>
            <a:ext cx="1600200" cy="28448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" name="Рисунок 1" descr="IMG-d609749f7a25a5a205b04745e0780ad2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" y="762000"/>
            <a:ext cx="1714501" cy="30480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 descr="IMG-ed02e816fa35b2e34a794da076b46f57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95600" y="0"/>
            <a:ext cx="2286000" cy="30480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IMG-2a85853f6919ef63e9e818424e15ec80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657599"/>
            <a:ext cx="1409076" cy="32004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Рисунок 2" descr="IMG-7605366d4ef9bd482279ebddb5d41272-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52600" y="0"/>
            <a:ext cx="1752600" cy="34290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405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0b5e28620b36aefb9835f065d8e87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-24aae25639f22c2960576900f784d83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838200"/>
            <a:ext cx="1600200" cy="21336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 descr="IMG-6c265a04b8cd11cf0fa3b1c0df4a21b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0" y="0"/>
            <a:ext cx="1733550" cy="23114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 descr="IMG-bb2ea912c7b33986374fe566c312341b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0" y="762000"/>
            <a:ext cx="1752600" cy="23368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Рисунок 5" descr="IMG-47b448e4b23b5a8d2d0af7d0f560ee5a-V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0"/>
            <a:ext cx="1905000" cy="25400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 descr="IMG-d6fcab5a9e8ab35c4024fcd927cc9bd1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90600" y="0"/>
            <a:ext cx="1676400" cy="224080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2" name="Рисунок 1" descr="IMG-8aef4c5f1283df968f511132ffdbf2a9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33400"/>
            <a:ext cx="1498186" cy="2238187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Рисунок 6" descr="IMG-c6f88db4d819ba34ba3ba52a5ba09ab2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48600" y="1447800"/>
            <a:ext cx="1471613" cy="261620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 descr="IMG-e0891e2893c2f682d71736b3bf2bfb51-V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3581400"/>
            <a:ext cx="2457450" cy="3276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" name="Рисунок 9" descr="IMG-ba904b20bce83e6ad66109b4531c3b26-V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8000" y="3352800"/>
            <a:ext cx="2514600" cy="33528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IMG-0baec4a450a251eefd23993e19a4d2df-V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5000" y="3352800"/>
            <a:ext cx="2438400" cy="3259349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91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0b5e28620b36aefb9835f065d8e874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IMG-fedd8212320fe07f56bce226f809f689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533400"/>
            <a:ext cx="1524000" cy="20320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Рисунок 2" descr="IMG-051d0062248801d33519e712c3f8be53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533400"/>
            <a:ext cx="1447800" cy="19304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 descr="IMG-e04dcd4134b56b9aaf104ad6783ac494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609600"/>
            <a:ext cx="1524000" cy="20320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Рисунок 6" descr="IMG-c933b0be1a35c178fa3a04a0c00e1573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533400"/>
            <a:ext cx="1524000" cy="20320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Рисунок 4" descr="IMG-efa73164f4226692c9dc3b7c58961f1f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1600" y="533400"/>
            <a:ext cx="1543050" cy="20574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Рисунок 5" descr="IMG-2d33431f2d47d1029c1835024a9166a5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33400"/>
            <a:ext cx="1524000" cy="2032000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Рисунок 7" descr="IMG-d4e7f945b0ae324b9b5b75ab3c3a4442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419600"/>
            <a:ext cx="1459230" cy="217795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9" name="Рисунок 8" descr="IMG-a85b0c01e763557f5b793f5b1e00cd7d-V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505200"/>
            <a:ext cx="1295400" cy="266406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" name="Рисунок 9" descr="IMG-c86288d3bca96efa9ee6a441514061e7-V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38400" y="2895600"/>
            <a:ext cx="1581150" cy="2108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Рисунок 10" descr="IMG-707a6b126c95dc661f26252507cb8466-V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96201" y="3886200"/>
            <a:ext cx="1447799" cy="2814311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ContrastingLeftFacing"/>
            <a:lightRig rig="threePt" dir="t"/>
          </a:scene3d>
        </p:spPr>
      </p:pic>
      <p:pic>
        <p:nvPicPr>
          <p:cNvPr id="12" name="Рисунок 11" descr="IMG-60612d334c55a6e4807ef5b07c707f07-V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53200" y="3124200"/>
            <a:ext cx="1447800" cy="313461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ContrastingLeftFacing"/>
            <a:lightRig rig="threePt" dir="t"/>
          </a:scene3d>
        </p:spPr>
      </p:pic>
      <p:pic>
        <p:nvPicPr>
          <p:cNvPr id="13" name="Рисунок 12" descr="IMG-64f6b0e5fae94b7f46921db8955d956f-V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257800" y="2895600"/>
            <a:ext cx="1600200" cy="284164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perspectiveContrastingLeftFacing"/>
            <a:lightRig rig="threePt" dir="t"/>
          </a:scene3d>
        </p:spPr>
      </p:pic>
      <p:pic>
        <p:nvPicPr>
          <p:cNvPr id="14" name="Рисунок 13" descr="IMG-05a3f340d86ac8b20136b450cda58ce2-V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38600" y="2895600"/>
            <a:ext cx="1600200" cy="21336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836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98052"/>
            <a:ext cx="9967530" cy="8099460"/>
          </a:xfrm>
          <a:prstGeom prst="rect">
            <a:avLst/>
          </a:prstGeom>
        </p:spPr>
      </p:pic>
      <p:pic>
        <p:nvPicPr>
          <p:cNvPr id="3" name="Picture 2" descr="https://need4study.com/uploads/institutions/images/3264/.resized/564x400/main_photo.jpg?v=152139849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1" b="8077"/>
          <a:stretch/>
        </p:blipFill>
        <p:spPr bwMode="auto">
          <a:xfrm>
            <a:off x="2749701" y="2420888"/>
            <a:ext cx="5754239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548680"/>
            <a:ext cx="5415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Это – детство! Как его забыть?</a:t>
            </a:r>
            <a:br>
              <a:rPr lang="ru-RU" sz="2400" dirty="0"/>
            </a:br>
            <a:r>
              <a:rPr lang="ru-RU" sz="2400" dirty="0"/>
              <a:t>Садик как забыть? Зайчат, Снежинок…</a:t>
            </a:r>
            <a:br>
              <a:rPr lang="ru-RU" sz="2400" dirty="0"/>
            </a:br>
            <a:r>
              <a:rPr lang="ru-RU" sz="2400" dirty="0"/>
              <a:t>Будем фотографии хранить</a:t>
            </a:r>
            <a:br>
              <a:rPr lang="ru-RU" sz="2400" dirty="0"/>
            </a:br>
            <a:r>
              <a:rPr lang="ru-RU" sz="2400" dirty="0"/>
              <a:t>Не скрывая искренних смешинок! </a:t>
            </a:r>
          </a:p>
        </p:txBody>
      </p:sp>
      <p:pic>
        <p:nvPicPr>
          <p:cNvPr id="5" name="Picture 10" descr="Цветы и букеты из воздушных шаров: Букет Цветной из воздушных шар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" y="3501008"/>
            <a:ext cx="2952328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98052"/>
            <a:ext cx="9967530" cy="809946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2060848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Желаем </a:t>
            </a:r>
            <a:r>
              <a:rPr lang="ru-RU" sz="2400" dirty="0" smtClean="0"/>
              <a:t>«Рябинке» </a:t>
            </a:r>
            <a:r>
              <a:rPr lang="ru-RU" sz="2400" dirty="0"/>
              <a:t>только </a:t>
            </a:r>
            <a:r>
              <a:rPr lang="ru-RU" sz="2400" dirty="0" smtClean="0"/>
              <a:t>процветания</a:t>
            </a:r>
            <a:r>
              <a:rPr lang="ru-RU" sz="2400" dirty="0"/>
              <a:t>,</a:t>
            </a:r>
            <a:br>
              <a:rPr lang="ru-RU" sz="2400" dirty="0"/>
            </a:br>
            <a:r>
              <a:rPr lang="ru-RU" sz="2400" dirty="0"/>
              <a:t>Чтоб с радостью сюда сходились дети,</a:t>
            </a:r>
            <a:br>
              <a:rPr lang="ru-RU" sz="2400" dirty="0"/>
            </a:br>
            <a:r>
              <a:rPr lang="ru-RU" sz="2400" dirty="0"/>
              <a:t>Мы с гордостью хотим сделать признание:</a:t>
            </a:r>
            <a:br>
              <a:rPr lang="ru-RU" sz="2400" dirty="0"/>
            </a:br>
            <a:r>
              <a:rPr lang="ru-RU" sz="2400" dirty="0"/>
              <a:t>Ты лучший детский </a:t>
            </a:r>
            <a:r>
              <a:rPr lang="ru-RU" sz="2400" dirty="0" smtClean="0"/>
              <a:t>сад,  всегда в расцвете!</a:t>
            </a:r>
            <a:endParaRPr lang="ru-RU" sz="2400" dirty="0"/>
          </a:p>
        </p:txBody>
      </p:sp>
      <p:pic>
        <p:nvPicPr>
          <p:cNvPr id="23554" name="Picture 2" descr="https://avatars.mds.yandex.net/get-pdb/1648099/9a61721f-7e57-4fcf-b292-5ee977d1ba47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7032"/>
            <a:ext cx="4410083" cy="28592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st2.depositphotos.com/4379277/9199/i/950/depositphotos_91999656-stock-photo-set-of-colorful-gift-box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63" y="188640"/>
            <a:ext cx="2787521" cy="1736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8000">
        <p14:reveal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783</Words>
  <Application>Microsoft Office PowerPoint</Application>
  <PresentationFormat>Экран (4:3)</PresentationFormat>
  <Paragraphs>158</Paragraphs>
  <Slides>96</Slides>
  <Notes>2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Они с «Рябинкой» с начала пути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Детский сад: друзья, игрушки, Сами лепим безделушки... Мы с детьми — ну как с родными, Мы ж потом гордимся ими!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Поздравление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163</cp:revision>
  <dcterms:created xsi:type="dcterms:W3CDTF">2020-05-15T02:50:27Z</dcterms:created>
  <dcterms:modified xsi:type="dcterms:W3CDTF">2020-05-28T03:18:50Z</dcterms:modified>
</cp:coreProperties>
</file>