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Давайте поиграем</a:t>
            </a:r>
            <a:b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«Делай как я»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5" t="13748" r="5685" b="17424"/>
          <a:stretch/>
        </p:blipFill>
        <p:spPr bwMode="auto">
          <a:xfrm>
            <a:off x="0" y="0"/>
            <a:ext cx="1835696" cy="146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a\Desktop\печать игры 20год\!!!повтори карточки да\aaabhhPEP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97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a\Desktop\печать игры 20год\!!!повтори карточки да\ao_VsZck6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97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a\Desktop\печать игры 20год\!!!повтори карточки да\FNDlOM7B30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97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a\Desktop\печать игры 20год\!!!повтори карточки да\ktXgFOFDq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97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a\Desktop\печать игры 20год\!!!повтори карточки да\N0cr8tI_1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97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a\Desktop\печать игры 20год\!!!повтори карточки да\OdVUA36Pp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97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a\Desktop\печать игры 20год\!!!повтори карточки да\oYIDff96d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97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a\Desktop\печать игры 20год\!!!повтори карточки да\zRySjdiLi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0"/>
            <a:ext cx="497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Давайте поиграем «Делай как 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«Попробуй повтори»</dc:title>
  <dc:creator>Lena</dc:creator>
  <cp:lastModifiedBy>Lena</cp:lastModifiedBy>
  <cp:revision>5</cp:revision>
  <dcterms:created xsi:type="dcterms:W3CDTF">2020-05-08T07:30:23Z</dcterms:created>
  <dcterms:modified xsi:type="dcterms:W3CDTF">2020-05-08T08:14:28Z</dcterms:modified>
</cp:coreProperties>
</file>