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5" r:id="rId3"/>
    <p:sldId id="274" r:id="rId4"/>
    <p:sldId id="275" r:id="rId5"/>
    <p:sldId id="276" r:id="rId6"/>
    <p:sldId id="277" r:id="rId7"/>
    <p:sldId id="278" r:id="rId8"/>
    <p:sldId id="261" r:id="rId9"/>
    <p:sldId id="279" r:id="rId10"/>
    <p:sldId id="280" r:id="rId11"/>
    <p:sldId id="281" r:id="rId12"/>
    <p:sldId id="282" r:id="rId13"/>
    <p:sldId id="283" r:id="rId14"/>
    <p:sldId id="262" r:id="rId15"/>
    <p:sldId id="284" r:id="rId16"/>
    <p:sldId id="285" r:id="rId17"/>
    <p:sldId id="286" r:id="rId18"/>
    <p:sldId id="263" r:id="rId19"/>
    <p:sldId id="287" r:id="rId20"/>
    <p:sldId id="288" r:id="rId21"/>
    <p:sldId id="289" r:id="rId22"/>
    <p:sldId id="259" r:id="rId23"/>
    <p:sldId id="290" r:id="rId24"/>
    <p:sldId id="260" r:id="rId25"/>
    <p:sldId id="291" r:id="rId26"/>
    <p:sldId id="292" r:id="rId27"/>
    <p:sldId id="293" r:id="rId28"/>
    <p:sldId id="264" r:id="rId29"/>
    <p:sldId id="266" r:id="rId30"/>
    <p:sldId id="294" r:id="rId31"/>
    <p:sldId id="268" r:id="rId32"/>
    <p:sldId id="26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56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: выдел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ru-RU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01.06.2020</a:t>
            </a:fld>
            <a:endParaRPr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‹#›</a:t>
            </a:fld>
            <a:endParaRPr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2754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482453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Выпускникам 10 группы детского сада №51 «Рябинка» </a:t>
            </a:r>
            <a:br>
              <a:rPr lang="ru-RU" dirty="0" smtClean="0">
                <a:latin typeface="Comic Sans MS" panose="030F0702030302020204" pitchFamily="66" charset="0"/>
              </a:rPr>
            </a:br>
            <a:r>
              <a:rPr lang="ru-RU" dirty="0" smtClean="0">
                <a:latin typeface="Comic Sans MS" panose="030F0702030302020204" pitchFamily="66" charset="0"/>
              </a:rPr>
              <a:t>посвящается …</a:t>
            </a:r>
            <a:br>
              <a:rPr lang="ru-RU" dirty="0" smtClean="0">
                <a:latin typeface="Comic Sans MS" panose="030F0702030302020204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ym typeface="Wingdings" panose="05000000000000000000" pitchFamily="2" charset="2"/>
              </a:rPr>
              <a:t/>
            </a:r>
            <a:br>
              <a:rPr lang="ru-RU" dirty="0" smtClean="0">
                <a:sym typeface="Wingdings" panose="05000000000000000000" pitchFamily="2" charset="2"/>
              </a:rPr>
            </a:br>
            <a:endParaRPr lang="ru-RU" dirty="0"/>
          </a:p>
        </p:txBody>
      </p:sp>
      <p:pic>
        <p:nvPicPr>
          <p:cNvPr id="4" name="jura-shatunov-detstvo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3728" y="332656"/>
            <a:ext cx="487363" cy="4873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26" y="3573016"/>
            <a:ext cx="685800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2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888432" cy="5184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4029912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4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888432" cy="51845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424593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3816424" cy="50885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0688"/>
            <a:ext cx="4083918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6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888432" cy="51845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33" y="332656"/>
            <a:ext cx="415846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7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9497"/>
            <a:ext cx="3610744" cy="1143000"/>
          </a:xfrm>
        </p:spPr>
        <p:txBody>
          <a:bodyPr/>
          <a:lstStyle/>
          <a:p>
            <a:r>
              <a:rPr lang="ru-RU" dirty="0" smtClean="0">
                <a:latin typeface="Comic Sans MS" panose="030F0702030302020204" pitchFamily="66" charset="0"/>
              </a:rPr>
              <a:t>Прогулки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4" y="260648"/>
            <a:ext cx="3312368" cy="44164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84784"/>
            <a:ext cx="5340085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2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heel spokes="1"/>
      </p:transition>
    </mc:Choice>
    <mc:Fallback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3394472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88640"/>
            <a:ext cx="3003798" cy="4005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12777"/>
            <a:ext cx="334837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4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heel spokes="1"/>
      </p:transition>
    </mc:Choice>
    <mc:Fallback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3" y="188640"/>
            <a:ext cx="3456384" cy="4608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97" y="215964"/>
            <a:ext cx="3602423" cy="4803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88840"/>
            <a:ext cx="3096344" cy="41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6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876">
            <a:off x="474218" y="283611"/>
            <a:ext cx="3456384" cy="4608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851">
            <a:off x="5724128" y="332656"/>
            <a:ext cx="3186354" cy="424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804930"/>
            <a:ext cx="2664296" cy="355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1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166417"/>
            <a:ext cx="2818656" cy="850106"/>
          </a:xfrm>
        </p:spPr>
        <p:txBody>
          <a:bodyPr/>
          <a:lstStyle/>
          <a:p>
            <a:r>
              <a:rPr lang="ru-RU" dirty="0" smtClean="0">
                <a:latin typeface="Comic Sans MS" panose="030F0702030302020204" pitchFamily="66" charset="0"/>
              </a:rPr>
              <a:t>Игры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828"/>
            <a:ext cx="5148064" cy="3861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86159"/>
            <a:ext cx="3581616" cy="47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6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56" y="188639"/>
            <a:ext cx="3227555" cy="4303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2595"/>
            <a:ext cx="3867894" cy="5157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56" y="2751191"/>
            <a:ext cx="2675834" cy="356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4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heel spokes="1"/>
      </p:transition>
    </mc:Choice>
    <mc:Fallback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2164"/>
            <a:ext cx="4032448" cy="60395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185174"/>
            <a:ext cx="432823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Выпускниками </a:t>
            </a:r>
            <a:r>
              <a:rPr lang="ru-RU" sz="2000" dirty="0">
                <a:latin typeface="Comic Sans MS" panose="030F0702030302020204" pitchFamily="66" charset="0"/>
              </a:rPr>
              <a:t>стали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Наши малыши,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Добра вам воспитатели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Желают от души.</a:t>
            </a:r>
          </a:p>
          <a:p>
            <a:endParaRPr lang="ru-RU" sz="2000" dirty="0">
              <a:latin typeface="Comic Sans MS" panose="030F0702030302020204" pitchFamily="66" charset="0"/>
            </a:endParaRPr>
          </a:p>
          <a:p>
            <a:r>
              <a:rPr lang="ru-RU" sz="2000" dirty="0">
                <a:latin typeface="Comic Sans MS" panose="030F0702030302020204" pitchFamily="66" charset="0"/>
              </a:rPr>
              <a:t>Пусть школьная дорога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Для вас будет ровной,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Желаем, чтоб вы были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Настойчивы, упорны.</a:t>
            </a:r>
          </a:p>
          <a:p>
            <a:endParaRPr lang="ru-RU" sz="2000" dirty="0">
              <a:latin typeface="Comic Sans MS" panose="030F0702030302020204" pitchFamily="66" charset="0"/>
            </a:endParaRPr>
          </a:p>
          <a:p>
            <a:r>
              <a:rPr lang="ru-RU" sz="2000" dirty="0">
                <a:latin typeface="Comic Sans MS" panose="030F0702030302020204" pitchFamily="66" charset="0"/>
              </a:rPr>
              <a:t>Пусть с любовью примет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Вас школьная семья,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Пусть у вас появятся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Новые друзья.</a:t>
            </a:r>
          </a:p>
          <a:p>
            <a:endParaRPr lang="ru-RU" sz="2000" dirty="0">
              <a:latin typeface="Comic Sans MS" panose="030F0702030302020204" pitchFamily="66" charset="0"/>
            </a:endParaRPr>
          </a:p>
          <a:p>
            <a:r>
              <a:rPr lang="ru-RU" sz="2000" dirty="0">
                <a:latin typeface="Comic Sans MS" panose="030F0702030302020204" pitchFamily="66" charset="0"/>
              </a:rPr>
              <a:t>Счастливого пути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Хотим вам пожелать,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Успешными, счастливыми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Мы вам желаем стать.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40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257175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4" y="268022"/>
            <a:ext cx="3327834" cy="4437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04246"/>
            <a:ext cx="3060340" cy="408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2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heel spokes="1"/>
      </p:transition>
    </mc:Choice>
    <mc:Fallback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024336" cy="4032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0648"/>
            <a:ext cx="3939902" cy="5253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82552"/>
            <a:ext cx="2952328" cy="393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7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710" y="14748"/>
            <a:ext cx="38267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Наши поделки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7" y="260648"/>
            <a:ext cx="3528392" cy="2646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24744"/>
            <a:ext cx="403244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1" y="3140968"/>
            <a:ext cx="3875923" cy="290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heel spokes="1"/>
      </p:transition>
    </mc:Choice>
    <mc:Fallback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6632"/>
            <a:ext cx="4104456" cy="3078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0703"/>
            <a:ext cx="3057804" cy="407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79239"/>
            <a:ext cx="3163331" cy="421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4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59150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Новый Год в детском саду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75" y="836712"/>
            <a:ext cx="4083918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6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1" y="692696"/>
            <a:ext cx="39219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heel spokes="1"/>
      </p:transition>
    </mc:Choice>
    <mc:Fallback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675">
            <a:off x="150799" y="1016730"/>
            <a:ext cx="4128459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656">
            <a:off x="4387882" y="656417"/>
            <a:ext cx="4499990" cy="3374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64903"/>
            <a:ext cx="2989229" cy="398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3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heel spokes="1"/>
      </p:transition>
    </mc:Choice>
    <mc:Fallback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3" y="260648"/>
            <a:ext cx="2970330" cy="396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0648"/>
            <a:ext cx="3381840" cy="4509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68760"/>
            <a:ext cx="38678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7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6709" y="-243408"/>
            <a:ext cx="2602632" cy="1143000"/>
          </a:xfrm>
        </p:spPr>
        <p:txBody>
          <a:bodyPr/>
          <a:lstStyle/>
          <a:p>
            <a:r>
              <a:rPr lang="ru-RU" dirty="0" smtClean="0">
                <a:latin typeface="Comic Sans MS" panose="030F0702030302020204" pitchFamily="66" charset="0"/>
              </a:rPr>
              <a:t>Лепка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4" y="190130"/>
            <a:ext cx="4392488" cy="3294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361">
            <a:off x="4560719" y="908720"/>
            <a:ext cx="4572000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18" y="3140967"/>
            <a:ext cx="4532646" cy="339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8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heel spokes="1"/>
      </p:transition>
    </mc:Choice>
    <mc:Fallback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0"/>
            <a:ext cx="658822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На празднике 23 февраля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2931790" cy="3909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43166"/>
            <a:ext cx="3160619" cy="4214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26177"/>
            <a:ext cx="3428113" cy="457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3216" y="116632"/>
            <a:ext cx="3970784" cy="1143000"/>
          </a:xfrm>
        </p:spPr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Наши занятия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67070"/>
            <a:ext cx="3591152" cy="4788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824536" cy="3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0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heel spokes="1"/>
      </p:transition>
    </mc:Choice>
    <mc:Fallback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608512" cy="6144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0297"/>
            <a:ext cx="4788024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0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2806" y="0"/>
            <a:ext cx="2746648" cy="1143000"/>
          </a:xfrm>
        </p:spPr>
        <p:txBody>
          <a:bodyPr/>
          <a:lstStyle/>
          <a:p>
            <a:r>
              <a:rPr lang="ru-RU" dirty="0" smtClean="0">
                <a:latin typeface="Comic Sans MS" panose="030F0702030302020204" pitchFamily="66" charset="0"/>
              </a:rPr>
              <a:t>Рисуем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3096344" cy="41284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80727"/>
            <a:ext cx="2931790" cy="3909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72816"/>
            <a:ext cx="345638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8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712968" cy="590465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4100" dirty="0" smtClean="0">
                <a:latin typeface="Comic Sans MS" panose="030F0702030302020204" pitchFamily="66" charset="0"/>
              </a:rPr>
              <a:t>Дорогие дети и родители, очень жаль с вами расставаться!!! </a:t>
            </a:r>
          </a:p>
          <a:p>
            <a:pPr marL="0" indent="0" algn="ctr">
              <a:buNone/>
            </a:pPr>
            <a:endParaRPr lang="ru-RU" sz="41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4100" dirty="0" smtClean="0">
                <a:latin typeface="Comic Sans MS" panose="030F0702030302020204" pitchFamily="66" charset="0"/>
              </a:rPr>
              <a:t>Спасибо Вам за всё! </a:t>
            </a:r>
          </a:p>
          <a:p>
            <a:pPr marL="0" indent="0" algn="ctr">
              <a:buNone/>
            </a:pPr>
            <a:r>
              <a:rPr lang="ru-RU" sz="4000" dirty="0" smtClean="0"/>
              <a:t>С любовью – воспитатель Юлия Николаевна </a:t>
            </a:r>
            <a:r>
              <a:rPr lang="ru-RU" sz="4000" dirty="0" smtClean="0">
                <a:sym typeface="Wingdings" panose="05000000000000000000" pitchFamily="2" charset="2"/>
              </a:rPr>
              <a:t></a:t>
            </a:r>
            <a:endParaRPr lang="ru-RU" sz="4000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en-US" dirty="0" smtClean="0">
                <a:latin typeface="Comic Sans MS" panose="030F0702030302020204" pitchFamily="66" charset="0"/>
              </a:rPr>
              <a:t>P.s</a:t>
            </a:r>
            <a:r>
              <a:rPr lang="ru-RU" dirty="0" smtClean="0">
                <a:latin typeface="Comic Sans MS" panose="030F0702030302020204" pitchFamily="66" charset="0"/>
              </a:rPr>
              <a:t>: не судите строго за качество фото и монтажа </a:t>
            </a:r>
            <a:r>
              <a:rPr lang="ru-RU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    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99" y="2636912"/>
            <a:ext cx="3960440" cy="264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8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1992"/>
            <a:ext cx="4104456" cy="5472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12709"/>
            <a:ext cx="4047914" cy="539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8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8" y="260647"/>
            <a:ext cx="4070336" cy="5427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6672"/>
            <a:ext cx="421246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9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932040" cy="36990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480" y="1124744"/>
            <a:ext cx="356439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6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heel spokes="1"/>
      </p:transition>
    </mc:Choice>
    <mc:Fallback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7436644" cy="5577483"/>
          </a:xfrm>
        </p:spPr>
      </p:pic>
    </p:spTree>
    <p:extLst>
      <p:ext uri="{BB962C8B-B14F-4D97-AF65-F5344CB8AC3E}">
        <p14:creationId xmlns:p14="http://schemas.microsoft.com/office/powerpoint/2010/main" val="301159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44624"/>
            <a:ext cx="4341168" cy="1008112"/>
          </a:xfrm>
        </p:spPr>
        <p:txBody>
          <a:bodyPr/>
          <a:lstStyle/>
          <a:p>
            <a:r>
              <a:rPr lang="ru-RU" dirty="0" smtClean="0">
                <a:latin typeface="Comic Sans MS" panose="030F0702030302020204" pitchFamily="66" charset="0"/>
              </a:rPr>
              <a:t>Наши будни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672408" cy="4896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3740612" cy="49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9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heel spokes="1"/>
      </p:transition>
    </mc:Choice>
    <mc:Fallback>
      <p:transition spd="slow" advClick="0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764021" cy="3573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08720"/>
            <a:ext cx="39219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heel spokes="1"/>
      </p:transition>
    </mc:Choice>
    <mc:Fallback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123</Words>
  <Application>Microsoft Office PowerPoint</Application>
  <PresentationFormat>Экран (4:3)</PresentationFormat>
  <Paragraphs>43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Выпускникам 10 группы детского сада №51 «Рябинка»  посвящается …   </vt:lpstr>
      <vt:lpstr>Презентация PowerPoint</vt:lpstr>
      <vt:lpstr>Наши занятия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будни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Прогулки</vt:lpstr>
      <vt:lpstr>Презентация PowerPoint</vt:lpstr>
      <vt:lpstr>Презентация PowerPoint</vt:lpstr>
      <vt:lpstr>Презентация PowerPoint</vt:lpstr>
      <vt:lpstr>Игры</vt:lpstr>
      <vt:lpstr>Презентация PowerPoint</vt:lpstr>
      <vt:lpstr>Презентация PowerPoint</vt:lpstr>
      <vt:lpstr>Презентация PowerPoint</vt:lpstr>
      <vt:lpstr>Наши поделки</vt:lpstr>
      <vt:lpstr>Презентация PowerPoint</vt:lpstr>
      <vt:lpstr>Новый Год в детском саду</vt:lpstr>
      <vt:lpstr>Презентация PowerPoint</vt:lpstr>
      <vt:lpstr>Презентация PowerPoint</vt:lpstr>
      <vt:lpstr>Презентация PowerPoint</vt:lpstr>
      <vt:lpstr>Лепка</vt:lpstr>
      <vt:lpstr>На празднике 23 февраля</vt:lpstr>
      <vt:lpstr>Презентация PowerPoint</vt:lpstr>
      <vt:lpstr>Рисуем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занятия</dc:title>
  <dc:creator>Юлечка</dc:creator>
  <cp:lastModifiedBy>Admin</cp:lastModifiedBy>
  <cp:revision>18</cp:revision>
  <dcterms:created xsi:type="dcterms:W3CDTF">2020-05-23T14:44:47Z</dcterms:created>
  <dcterms:modified xsi:type="dcterms:W3CDTF">2020-06-01T11:48:15Z</dcterms:modified>
</cp:coreProperties>
</file>