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5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9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4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4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3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3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1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0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8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9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1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0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7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4F9D1C-6361-4251-BFCB-7817CA83755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D17BD9-7947-4AE6-9589-CC45867DE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601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Игра «Кто такой?»</a:t>
            </a:r>
            <a:r>
              <a:rPr lang="ru-RU" sz="24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- герои в сказках Пушкина</a:t>
            </a:r>
            <a:br>
              <a:rPr lang="ru-RU" sz="24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Витязь – отважный воин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Леший – хранитель и хозяин леса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Колдун – это человек, который имеет мистические способности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Богатырь – герой, совершающий воинские подвиги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Кощей – злой старик, обладатель сокровищ и тайны долголетия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66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4149"/>
            <a:ext cx="9601196" cy="846161"/>
          </a:xfrm>
        </p:spPr>
        <p:txBody>
          <a:bodyPr>
            <a:normAutofit/>
          </a:bodyPr>
          <a:lstStyle/>
          <a:p>
            <a:r>
              <a:rPr lang="ru-RU" sz="2400" b="1" i="1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Игра «Объясни слово»</a:t>
            </a:r>
            <a:r>
              <a:rPr lang="ru-RU" sz="24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4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65027"/>
            <a:ext cx="9601196" cy="42108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лукоморье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(морской залив)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супостат (враг)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err="1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явства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(еда, пища)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сенная девушка (служанка)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толоконный лоб (глупый человек)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душегрейка (теплая кофта без рукавов)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перст (палец)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оброк (деньги, по Пушкину)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горница (комната)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полба (каша из пшеницы)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Чернавка (служанка)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чупрун (чуб)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град (город)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соболья душегрейка (кофта без рукавов)</a:t>
            </a:r>
            <a:b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91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781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«Угадай героев сказки»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1460311"/>
            <a:ext cx="11000096" cy="5397689"/>
          </a:xfrm>
        </p:spPr>
      </p:pic>
    </p:spTree>
    <p:extLst>
      <p:ext uri="{BB962C8B-B14F-4D97-AF65-F5344CB8AC3E}">
        <p14:creationId xmlns:p14="http://schemas.microsoft.com/office/powerpoint/2010/main" val="287152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18365"/>
            <a:ext cx="9601196" cy="12828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«Литературное лото»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/>
              <a:t>по прочитанным произведениям Пушкина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95400" y="1378425"/>
            <a:ext cx="4718304" cy="5322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Сказка о рыбаке и рыбке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8740" y="2033516"/>
            <a:ext cx="5344964" cy="410797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Кто так говорил: «Чего тебе надобно, старче?» (Золотая рыбка)</a:t>
            </a:r>
          </a:p>
          <a:p>
            <a:r>
              <a:rPr lang="ru-RU" dirty="0"/>
              <a:t>- Сколько раз закинул старик невод прежде чем поймал золотую рыбку? ( 2)</a:t>
            </a:r>
          </a:p>
          <a:p>
            <a:r>
              <a:rPr lang="ru-RU" dirty="0"/>
              <a:t>- Сколько раз старик ходил к рыбке с просьбами? ( 5 раз)</a:t>
            </a:r>
          </a:p>
          <a:p>
            <a:r>
              <a:rPr lang="ru-RU" i="1" dirty="0"/>
              <a:t>- Сколько времени была царицей старуха? ( 2) «Вот неделя, другая проходит»</a:t>
            </a:r>
            <a:endParaRPr lang="ru-RU" dirty="0"/>
          </a:p>
          <a:p>
            <a:r>
              <a:rPr lang="ru-RU" dirty="0"/>
              <a:t>- Почему рыбка отказалась сделать старуху владычицей морской?</a:t>
            </a:r>
          </a:p>
          <a:p>
            <a:r>
              <a:rPr lang="ru-RU" dirty="0"/>
              <a:t>- Сколько просьб старика выполнила рыбка? ( 4) – корыто, изба, столбовая дворянка, вольная царица.</a:t>
            </a:r>
          </a:p>
          <a:p>
            <a:r>
              <a:rPr lang="ru-RU" dirty="0"/>
              <a:t>- Кто кроме людей и рыбки в сказке действует как живой герой? ( море)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8294" y="1373520"/>
            <a:ext cx="5231234" cy="5371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Сказка о золотом петушке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0" y="2033516"/>
            <a:ext cx="5228858" cy="41079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-Кого подарил царю </a:t>
            </a:r>
            <a:r>
              <a:rPr lang="ru-RU" dirty="0" err="1"/>
              <a:t>Дадону</a:t>
            </a:r>
            <a:r>
              <a:rPr lang="ru-RU" dirty="0"/>
              <a:t> Мудрец? (Золотого петушка)</a:t>
            </a:r>
          </a:p>
          <a:p>
            <a:r>
              <a:rPr lang="ru-RU" dirty="0"/>
              <a:t>- Кто пленил своими очами в сказке </a:t>
            </a:r>
            <a:r>
              <a:rPr lang="ru-RU" dirty="0" err="1"/>
              <a:t>Дадона</a:t>
            </a:r>
            <a:r>
              <a:rPr lang="ru-RU" dirty="0"/>
              <a:t>? ( </a:t>
            </a:r>
            <a:r>
              <a:rPr lang="ru-RU" dirty="0" err="1"/>
              <a:t>Шамаханская</a:t>
            </a:r>
            <a:r>
              <a:rPr lang="ru-RU" dirty="0"/>
              <a:t> царица)</a:t>
            </a:r>
          </a:p>
          <a:p>
            <a:r>
              <a:rPr lang="ru-RU" dirty="0"/>
              <a:t>- Как отблагодарил царь </a:t>
            </a:r>
            <a:r>
              <a:rPr lang="ru-RU" dirty="0" err="1"/>
              <a:t>Дадон</a:t>
            </a:r>
            <a:r>
              <a:rPr lang="ru-RU" dirty="0"/>
              <a:t> мудреца за помощь?( « Царь хватил его жезлом по лбу, тот упал ничком, да и дух вон»)</a:t>
            </a:r>
          </a:p>
          <a:p>
            <a:r>
              <a:rPr lang="ru-RU" dirty="0"/>
              <a:t>- Откуда пришла беда в царство </a:t>
            </a:r>
            <a:r>
              <a:rPr lang="ru-RU" dirty="0" err="1"/>
              <a:t>Дадона</a:t>
            </a:r>
            <a:r>
              <a:rPr lang="ru-RU" dirty="0"/>
              <a:t>? ( Видит бьется петушок, обратившись на восток)</a:t>
            </a:r>
          </a:p>
          <a:p>
            <a:r>
              <a:rPr lang="ru-RU" dirty="0"/>
              <a:t>- Назовите слова, которыми Пушкин заканчивает «Сказку о Золотом петушке</a:t>
            </a:r>
            <a:r>
              <a:rPr lang="ru-RU" dirty="0" smtClean="0"/>
              <a:t>»? (</a:t>
            </a:r>
            <a:r>
              <a:rPr lang="ru-RU" dirty="0"/>
              <a:t>Сказка ложь да в ней намёк! Добрым молодцам урок.)</a:t>
            </a:r>
          </a:p>
          <a:p>
            <a:r>
              <a:rPr lang="ru-RU" dirty="0"/>
              <a:t>- Сколько сыновей было у царя </a:t>
            </a:r>
            <a:r>
              <a:rPr lang="ru-RU" dirty="0" err="1"/>
              <a:t>Дадона</a:t>
            </a:r>
            <a:r>
              <a:rPr lang="ru-RU" dirty="0"/>
              <a:t>? ( что за страшная картина, перед ним его 2 сына)</a:t>
            </a:r>
          </a:p>
          <a:p>
            <a:r>
              <a:rPr lang="ru-RU" dirty="0"/>
              <a:t>- Что обещал царь </a:t>
            </a:r>
            <a:r>
              <a:rPr lang="ru-RU" dirty="0" err="1"/>
              <a:t>Дадон</a:t>
            </a:r>
            <a:r>
              <a:rPr lang="ru-RU" dirty="0"/>
              <a:t> мудрецу за золотого петушка? ( волю первую твою я исполню как свою)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50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92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Сказка о мертвой царевне и семи богатырях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295401" y="1651379"/>
            <a:ext cx="9601196" cy="422448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Какими словами царица обращалась к волшебному зеркальцу? («Свет мой, зеркальце! Скажи, да всю правду доложи: я ль на свете всех милее, всех …»)</a:t>
            </a:r>
          </a:p>
          <a:p>
            <a:r>
              <a:rPr lang="ru-RU" dirty="0"/>
              <a:t>- К кому обращался за помощью королевич Елисей, чтоб отыскать молодую царевну? (солнце, месяц, ветер)</a:t>
            </a:r>
          </a:p>
          <a:p>
            <a:r>
              <a:rPr lang="ru-RU" dirty="0"/>
              <a:t>- « Высока, стройна , бела, и умом и всем взяла; но зато горда </a:t>
            </a:r>
            <a:r>
              <a:rPr lang="ru-RU" dirty="0" err="1"/>
              <a:t>ломлива</a:t>
            </a:r>
            <a:r>
              <a:rPr lang="ru-RU" dirty="0"/>
              <a:t>, своенравна и ревнива» Чей это портрет? ( царица – мачеха)</a:t>
            </a:r>
          </a:p>
          <a:p>
            <a:r>
              <a:rPr lang="ru-RU" i="1" dirty="0"/>
              <a:t>- Кличка собаки семи богатырей? ( </a:t>
            </a:r>
            <a:r>
              <a:rPr lang="ru-RU" i="1" dirty="0" err="1"/>
              <a:t>Соколко</a:t>
            </a:r>
            <a:r>
              <a:rPr lang="ru-RU" i="1" dirty="0"/>
              <a:t>)</a:t>
            </a:r>
            <a:endParaRPr lang="ru-RU" dirty="0"/>
          </a:p>
          <a:p>
            <a:r>
              <a:rPr lang="ru-RU" dirty="0"/>
              <a:t>- Какое приданое приготовил царь своей дочери? ( « Семь торговых городов, да сто сорок теремов».)</a:t>
            </a:r>
          </a:p>
          <a:p>
            <a:r>
              <a:rPr lang="ru-RU" dirty="0"/>
              <a:t>- Кому отдала царица приказ: « Весть царевну в глушь лесную, и связать ее живую. Под сосной оставить там на съедение волкам». ( Чернавке, сенной девушке своей)</a:t>
            </a:r>
          </a:p>
          <a:p>
            <a:r>
              <a:rPr lang="ru-RU" dirty="0"/>
              <a:t>- Какими словами царица обращалась к волшебному зеркальцу? («Свет мой, зеркальце! Скажи, да всю правду доложи: я ль на свете всех милее, всех …»)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2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464024"/>
            <a:ext cx="11327642" cy="5909479"/>
          </a:xfrm>
        </p:spPr>
      </p:pic>
    </p:spTree>
    <p:extLst>
      <p:ext uri="{BB962C8B-B14F-4D97-AF65-F5344CB8AC3E}">
        <p14:creationId xmlns:p14="http://schemas.microsoft.com/office/powerpoint/2010/main" val="303855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3" y="477671"/>
            <a:ext cx="11327643" cy="5882185"/>
          </a:xfrm>
        </p:spPr>
      </p:pic>
    </p:spTree>
    <p:extLst>
      <p:ext uri="{BB962C8B-B14F-4D97-AF65-F5344CB8AC3E}">
        <p14:creationId xmlns:p14="http://schemas.microsoft.com/office/powerpoint/2010/main" val="382194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77672"/>
            <a:ext cx="11273051" cy="5909480"/>
          </a:xfrm>
        </p:spPr>
      </p:pic>
    </p:spTree>
    <p:extLst>
      <p:ext uri="{BB962C8B-B14F-4D97-AF65-F5344CB8AC3E}">
        <p14:creationId xmlns:p14="http://schemas.microsoft.com/office/powerpoint/2010/main" val="82818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491319"/>
            <a:ext cx="11204812" cy="5854890"/>
          </a:xfrm>
        </p:spPr>
      </p:pic>
    </p:spTree>
    <p:extLst>
      <p:ext uri="{BB962C8B-B14F-4D97-AF65-F5344CB8AC3E}">
        <p14:creationId xmlns:p14="http://schemas.microsoft.com/office/powerpoint/2010/main" val="382020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491319"/>
            <a:ext cx="11436823" cy="5895833"/>
          </a:xfrm>
        </p:spPr>
      </p:pic>
    </p:spTree>
    <p:extLst>
      <p:ext uri="{BB962C8B-B14F-4D97-AF65-F5344CB8AC3E}">
        <p14:creationId xmlns:p14="http://schemas.microsoft.com/office/powerpoint/2010/main" val="27993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4150"/>
            <a:ext cx="9601196" cy="81886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cs typeface="Rod" panose="02030509050101010101" pitchFamily="49" charset="-79"/>
              </a:rPr>
              <a:t>Детство Пушкина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cs typeface="Rod" panose="02030509050101010101" pitchFamily="49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1610437"/>
            <a:ext cx="10849970" cy="426543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 мая на одной из окраинных улочек Москвы у майора Сергея Львовича Пушкина родился сын-Александр. На самом раннем портрете Пушкин изображен совсем маленьким ребенком 2-3 лет. Из рассказов бабушки: Саша был большой увалень и дикарь, кудрявый мальчик… со смуглым личиком, не скажу,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приглядным, но с очень живыми глазами,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которых искры так и сыпались.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1" y="3364679"/>
            <a:ext cx="2275198" cy="296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5157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491319"/>
            <a:ext cx="11259403" cy="5868538"/>
          </a:xfrm>
        </p:spPr>
      </p:pic>
    </p:spTree>
    <p:extLst>
      <p:ext uri="{BB962C8B-B14F-4D97-AF65-F5344CB8AC3E}">
        <p14:creationId xmlns:p14="http://schemas.microsoft.com/office/powerpoint/2010/main" val="2459750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477672"/>
            <a:ext cx="11245756" cy="5895831"/>
          </a:xfrm>
        </p:spPr>
      </p:pic>
    </p:spTree>
    <p:extLst>
      <p:ext uri="{BB962C8B-B14F-4D97-AF65-F5344CB8AC3E}">
        <p14:creationId xmlns:p14="http://schemas.microsoft.com/office/powerpoint/2010/main" val="1041315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477672"/>
            <a:ext cx="11218458" cy="5923127"/>
          </a:xfrm>
        </p:spPr>
      </p:pic>
    </p:spTree>
    <p:extLst>
      <p:ext uri="{BB962C8B-B14F-4D97-AF65-F5344CB8AC3E}">
        <p14:creationId xmlns:p14="http://schemas.microsoft.com/office/powerpoint/2010/main" val="256080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46162"/>
            <a:ext cx="6241816" cy="1282890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Папа Саши Пушкина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7282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2292824"/>
            <a:ext cx="6241816" cy="279140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Отец поэта, Сергей Львович Пушкин, отставной военный, был старинного рода, но не богат и не слишком удачлив в службе и чинах. Он был, что называется «светский человек», острослов, страстный любитель поэзии «нрава пылкого и до крайности раздражительного».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53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73458"/>
            <a:ext cx="6241816" cy="99628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Мама Саши Пушкина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5728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95399" y="1869745"/>
            <a:ext cx="6241816" cy="41489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 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Пушкина, Надежда Осиповна, была внучкой знаменитого Ибрагима Ганнибала. Она была красива, любила выезжать, пользовалась успехом. Характер имела самый неровный, с резкими сменами настроений: то гневалась, да так, что не только прислуга, но и дети и муж старались не попадаться на глаза, то впадала в черную меланхолию, то вдруг снова становилась ласковой и оживленной</a:t>
            </a:r>
            <a:r>
              <a:rPr lang="ru-RU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Любимцем матери был младший сын Лев. Александр чаще раздражал ее и призывался обычно после очередной шалости на расправу. Мать раздражало все: упрямство мальчика, его детская некрасивость, привычка грызть ногти и, главное, его непохожесть на других детей, его непонятная ей сложность.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енщины </a:t>
            </a:r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доме Пушкиных, которые дали Александру так недостающие ему материнскую любовь и </a:t>
            </a:r>
            <a:r>
              <a:rPr lang="ru-RU" sz="27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ласку</a:t>
            </a:r>
            <a: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Няня Арина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Родионовна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Бабушка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Мария Алексеевна Ганнибал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54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95399" y="900752"/>
            <a:ext cx="6241816" cy="1023582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Няня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Арина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Родионовна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r="3842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5399" y="2374710"/>
            <a:ext cx="6241816" cy="27095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Крепостная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крестьянка, отпущенная на волю, но не пожелавшая уйти от «господ», вынянчившая их детей, а потом и внуков. К Арине Родионовне поэт испытывал истинное родственное чувство, любил и уважал ее, заботился о ее здоровье, называл ее «мамой». Долгими зимними вечерами он слушал сказки, которых Арина Родионовна знала великое множество и мастерски их рассказывала. Позднее со слов няни поэт записал семь сказок и несколько песен, Няне он посвятил стихотворение «Зимний вечер»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53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77922"/>
            <a:ext cx="6241816" cy="1078174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Бабушка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Мария Алексеевна Ганнибал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38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048" y="1856097"/>
            <a:ext cx="6905767" cy="424445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по свидетельству сестры поэта, Ольги Сергеевны, «была ума светлого и по своему времени образованного: говорила и писала прекрасным русским языком»… Это она и няня спешили утешить и приласкать мальчика, они рассказывали ему сказки, познакомили с добрыми волшебниками и злыми колдуньями - с прекрасным миром поэтического народного вымысла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Воспитывали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мальчика, как и всех детей его круга, французские гувернантки и гувернеры, жившие в доме. Бабушка выучила его читать и писать по-русски; учили его и танцам, возили на детские балы. Когда мальчик подрос, его стали учить арифметике, истории и др. Но главным источником знаний уже и в эти детские годы была книга. Читал Александр много и жадно.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0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Семейная викторина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«По сказкам Пушкина»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6728" y="0"/>
            <a:ext cx="11218459" cy="10372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Вспомните с детьми произведения Александра Сергеевича Пушкина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1037231"/>
            <a:ext cx="9601196" cy="4838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Игра «Доскажи словечко».</a:t>
            </a:r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Темной ночки Елисей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Дождался в тоске своей.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Только месяц показался,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Он за ним с мольбой погнался.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"Месяц, месяц, мой дружок,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Позолоченный .....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(рожок)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Свет мой, зеркальце! Скажи,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Да всю правду доложи: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 ль на свете всех милее,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Всех …..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(румяней и белее?)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Днем свет божий затмевает,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Ночью землю освещает,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Месяц под косой блестит,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во лбу …..</a:t>
            </a:r>
            <a:b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600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(звезда горит.)</a:t>
            </a: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9404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948</Words>
  <Application>Microsoft Office PowerPoint</Application>
  <PresentationFormat>Широкоэкранный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Rod</vt:lpstr>
      <vt:lpstr>Times New Roman</vt:lpstr>
      <vt:lpstr>Натуральные материалы</vt:lpstr>
      <vt:lpstr>Презентация PowerPoint</vt:lpstr>
      <vt:lpstr>Детство Пушкина</vt:lpstr>
      <vt:lpstr>Папа Саши Пушкина</vt:lpstr>
      <vt:lpstr>Мама Саши Пушкина</vt:lpstr>
      <vt:lpstr> Женщины в доме Пушкиных, которые дали Александру так недостающие ему материнскую любовь и ласку </vt:lpstr>
      <vt:lpstr>Няня  Арина Родионовна</vt:lpstr>
      <vt:lpstr>Бабушка  Мария Алексеевна Ганнибал</vt:lpstr>
      <vt:lpstr>Семейная викторина</vt:lpstr>
      <vt:lpstr>Вспомните с детьми произведения Александра Сергеевича Пушкина</vt:lpstr>
      <vt:lpstr>Игра «Кто такой?» - герои в сказках Пушкина </vt:lpstr>
      <vt:lpstr>Игра «Объясни слово» </vt:lpstr>
      <vt:lpstr>«Угадай героев сказки»</vt:lpstr>
      <vt:lpstr>«Литературное лото»  по прочитанным произведениям Пушкина</vt:lpstr>
      <vt:lpstr>Сказка о мертвой царевне и семи богатырях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9</cp:revision>
  <dcterms:created xsi:type="dcterms:W3CDTF">2020-06-03T05:34:27Z</dcterms:created>
  <dcterms:modified xsi:type="dcterms:W3CDTF">2020-06-03T06:48:56Z</dcterms:modified>
</cp:coreProperties>
</file>