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9" r:id="rId3"/>
    <p:sldId id="260" r:id="rId4"/>
    <p:sldId id="264" r:id="rId5"/>
    <p:sldId id="265" r:id="rId6"/>
    <p:sldId id="266" r:id="rId7"/>
    <p:sldId id="261" r:id="rId8"/>
    <p:sldId id="262" r:id="rId9"/>
    <p:sldId id="263" r:id="rId10"/>
    <p:sldId id="271" r:id="rId11"/>
    <p:sldId id="267" r:id="rId12"/>
    <p:sldId id="268" r:id="rId13"/>
    <p:sldId id="269" r:id="rId14"/>
    <p:sldId id="257" r:id="rId15"/>
    <p:sldId id="273" r:id="rId16"/>
    <p:sldId id="274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963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870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434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973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05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798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547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653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614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009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838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61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elenavernickaya@yandex.ru" TargetMode="External"/><Relationship Id="rId2" Type="http://schemas.openxmlformats.org/officeDocument/2006/relationships/hyperlink" Target="mailto:kuznecova30.03.76deti@mail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k.ru/group/51995471118530/topic/151484125525442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60648"/>
            <a:ext cx="8352928" cy="4392488"/>
          </a:xfrm>
        </p:spPr>
        <p:txBody>
          <a:bodyPr>
            <a:normAutofit fontScale="90000"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Уважаемые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родители,</a:t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творческая группа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«Здоровый малыш»</a:t>
            </a:r>
            <a:br>
              <a:rPr lang="ru-RU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b="1" dirty="0" smtClean="0"/>
              <a:t> </a:t>
            </a: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приглашает  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Вас и ваших </a:t>
            </a: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детей</a:t>
            </a:r>
            <a:b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к 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разговору </a:t>
            </a: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 здоровом 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питании.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423120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661" y="3933056"/>
            <a:ext cx="4883696" cy="2747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87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Разгадайте ребусы…</a:t>
            </a:r>
            <a:endParaRPr lang="ru-RU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9362723"/>
              </p:ext>
            </p:extLst>
          </p:nvPr>
        </p:nvGraphicFramePr>
        <p:xfrm>
          <a:off x="457200" y="836712"/>
          <a:ext cx="8229600" cy="5616624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4114800"/>
                <a:gridCol w="4114800"/>
              </a:tblGrid>
              <a:tr h="280831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80831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9" t="16934" r="13636" b="21455"/>
          <a:stretch/>
        </p:blipFill>
        <p:spPr bwMode="auto">
          <a:xfrm>
            <a:off x="467544" y="1095762"/>
            <a:ext cx="3990109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26037" r="21137" b="23339"/>
          <a:stretch/>
        </p:blipFill>
        <p:spPr bwMode="auto">
          <a:xfrm>
            <a:off x="4860031" y="1046883"/>
            <a:ext cx="3748755" cy="22398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7" b="24761"/>
          <a:stretch/>
        </p:blipFill>
        <p:spPr bwMode="auto">
          <a:xfrm>
            <a:off x="1259632" y="3789040"/>
            <a:ext cx="6736121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816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Давайте поиграем!</a:t>
            </a:r>
            <a:br>
              <a:rPr lang="ru-RU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ru-RU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122" name="Picture 2" descr="C:\Users\Татьяна\Desktop\питание\hello_html_597ffe1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704856" cy="577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80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Татьяна\Desktop\питание\slide-4 (1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66590" cy="631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33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«Распределите продукты»</a:t>
            </a:r>
            <a:endParaRPr lang="ru-RU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170" name="Picture 2" descr="C:\Users\Татьяна\Desktop\питание\img1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4"/>
          <a:stretch/>
        </p:blipFill>
        <p:spPr bwMode="auto">
          <a:xfrm>
            <a:off x="251520" y="764704"/>
            <a:ext cx="8640960" cy="5904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97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64807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Приготовьте с детьми  фруктовый салат</a:t>
            </a:r>
            <a:endParaRPr lang="ru-RU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3739076"/>
              </p:ext>
            </p:extLst>
          </p:nvPr>
        </p:nvGraphicFramePr>
        <p:xfrm>
          <a:off x="457200" y="836712"/>
          <a:ext cx="8435280" cy="56886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15749"/>
                <a:gridCol w="3055235"/>
                <a:gridCol w="2664296"/>
              </a:tblGrid>
              <a:tr h="316835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Приготовьте ингредиенты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Нарежьте все фрукты – мелко. Натрите цедру 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Перемешайте ингредиенты с йогуртом, добавляя цветочный мед. Если аллергия, заметните – сахарным сиропом или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топпингом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520280">
                <a:tc gridSpan="3"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Выложите фруктовый салат </a:t>
                      </a: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тарелку или в пиалы, </a:t>
                      </a: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украсьте по вкусу и подайте к столу детям. </a:t>
                      </a: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Помните, что йогурт должен быть не холодным, </a:t>
                      </a: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его нужно заранее прогреть</a:t>
                      </a: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 комнатной температуре.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54" y="1956690"/>
            <a:ext cx="2592288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956690"/>
            <a:ext cx="2605700" cy="1734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122" y="2636912"/>
            <a:ext cx="2139339" cy="1426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253" y="4063138"/>
            <a:ext cx="3585296" cy="23901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087" y="116632"/>
            <a:ext cx="8712968" cy="64807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Приготовьте с детьми  овощной  салат «Алые паруса»</a:t>
            </a:r>
            <a:endParaRPr lang="ru-RU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1042420"/>
              </p:ext>
            </p:extLst>
          </p:nvPr>
        </p:nvGraphicFramePr>
        <p:xfrm>
          <a:off x="323528" y="764704"/>
          <a:ext cx="8619000" cy="64280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8312"/>
                <a:gridCol w="3127050"/>
                <a:gridCol w="2683638"/>
              </a:tblGrid>
              <a:tr h="3044751">
                <a:tc>
                  <a:txBody>
                    <a:bodyPr/>
                    <a:lstStyle/>
                    <a:p>
                      <a:pPr algn="l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Ингредиенты: </a:t>
                      </a:r>
                    </a:p>
                    <a:p>
                      <a:pPr algn="l"/>
                      <a:r>
                        <a:rPr lang="ru-RU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*огурец – 3 шт. </a:t>
                      </a:r>
                    </a:p>
                    <a:p>
                      <a:pPr algn="l"/>
                      <a:r>
                        <a:rPr lang="ru-RU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*помидор – 2 шт. </a:t>
                      </a:r>
                    </a:p>
                    <a:p>
                      <a:pPr algn="l"/>
                      <a:r>
                        <a:rPr lang="ru-RU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*яйцо – 2 шт. (сварить)</a:t>
                      </a:r>
                    </a:p>
                    <a:p>
                      <a:pPr algn="l"/>
                      <a:r>
                        <a:rPr lang="ru-RU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*йогурт (сметана) – 3 </a:t>
                      </a:r>
                      <a:r>
                        <a:rPr lang="ru-RU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ст.л</a:t>
                      </a:r>
                      <a:r>
                        <a:rPr lang="ru-RU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algn="l"/>
                      <a:r>
                        <a:rPr lang="ru-RU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*картофель – 3 шт. (сварить)</a:t>
                      </a:r>
                    </a:p>
                    <a:p>
                      <a:pPr algn="l"/>
                      <a:r>
                        <a:rPr lang="ru-RU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*соль – по вкусу </a:t>
                      </a:r>
                    </a:p>
                    <a:p>
                      <a:pPr algn="l"/>
                      <a:r>
                        <a:rPr lang="ru-RU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*зубочистка – 4 шт.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05947">
                <a:tc gridSpan="3"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Приготовить ингредиенты.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Картофель   яйца сварить,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очистить, мелко порезать.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Два огурчика разрезаем на две половинки, 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ложечкой аккуратно вынимаем мякоть. 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помидора отрезаем 4 кусочка (это будут паруса).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Картофель, помидор и огурец режем. Добавляем рубленые яйца, заправку, соль, перемешиваем.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Начиняем салатом огурчики.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Делаем из зубочисток с надетыми на них кусочками помидора алые паруса.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</a:t>
                      </a: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Салат готов!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Приятного аппетита!</a:t>
                      </a:r>
                      <a:endParaRPr lang="ru-RU" sz="1800" b="1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476" y="808139"/>
            <a:ext cx="1904339" cy="1428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075" y="804838"/>
            <a:ext cx="1781115" cy="13358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891" y="761058"/>
            <a:ext cx="1839489" cy="1379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236394"/>
            <a:ext cx="1932144" cy="14491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92637"/>
            <a:ext cx="1782163" cy="13366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140968"/>
            <a:ext cx="2763491" cy="2072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723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Рефлексия.</a:t>
            </a:r>
            <a:endParaRPr lang="ru-RU" sz="32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88632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 Еще раз проговорите с ребенком о правильной питании; о полезной и вредной пище; о пользе витаминов.</a:t>
            </a:r>
          </a:p>
          <a:p>
            <a:pPr algn="just"/>
            <a:endParaRPr lang="ru-RU" dirty="0">
              <a:solidFill>
                <a:schemeClr val="tx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/>
            <a:endParaRPr lang="ru-RU" dirty="0" smtClean="0">
              <a:solidFill>
                <a:schemeClr val="tx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/>
            <a:endParaRPr lang="ru-RU" dirty="0">
              <a:solidFill>
                <a:schemeClr val="tx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/>
            <a:endParaRPr lang="ru-RU" dirty="0" smtClean="0">
              <a:solidFill>
                <a:schemeClr val="tx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/>
            <a:endParaRPr lang="ru-RU" dirty="0" smtClean="0">
              <a:solidFill>
                <a:schemeClr val="tx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 Предложите ребенку нарисовать страну «Здорового </a:t>
            </a:r>
            <a:r>
              <a:rPr lang="ru-RU" smtClean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питания».</a:t>
            </a:r>
            <a:endParaRPr lang="ru-RU" dirty="0" smtClean="0">
              <a:solidFill>
                <a:schemeClr val="tx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dirty="0"/>
          </a:p>
        </p:txBody>
      </p:sp>
      <p:pic>
        <p:nvPicPr>
          <p:cNvPr id="1026" name="Picture 2" descr="C:\Users\Татьяна\Desktop\unname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6" b="16035"/>
          <a:stretch/>
        </p:blipFill>
        <p:spPr bwMode="auto">
          <a:xfrm>
            <a:off x="2417408" y="2636912"/>
            <a:ext cx="4000500" cy="267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057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640960" cy="648072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Материал подготовили.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Воспитатели: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О. М.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Ламоченко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Л.В.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Пятниченко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 </a:t>
            </a:r>
          </a:p>
          <a:p>
            <a:pPr marL="0" indent="0">
              <a:buNone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И. А.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Вотякова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 Н. А.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Спесивцева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М. В.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Сейпианова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marL="0" indent="0">
              <a:buNone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Т. И. Распутина.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Педагог-психолог: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Е. А.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Верницкая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Инструктор по физической культуре: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Т. О. Кузнецова</a:t>
            </a:r>
            <a:r>
              <a:rPr lang="ru-RU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2800" dirty="0">
              <a:solidFill>
                <a:srgbClr val="002060"/>
              </a:solidFill>
            </a:endParaRPr>
          </a:p>
          <a:p>
            <a:endParaRPr lang="ru-RU" dirty="0" smtClean="0"/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Ответы на загадки, кроссворд, ребусы, фотографии  изготовленных салатов, рисунки детей  присылайте воспитателям  и нам </a:t>
            </a:r>
            <a:r>
              <a:rPr lang="ru-RU" dirty="0" smtClean="0"/>
              <a:t>-  </a:t>
            </a:r>
            <a:r>
              <a:rPr lang="en-US" dirty="0" smtClean="0">
                <a:hlinkClick r:id="rId2"/>
              </a:rPr>
              <a:t>kuznecova30.03.76deti@mail.ru</a:t>
            </a:r>
            <a:r>
              <a:rPr lang="ru-RU" dirty="0" smtClean="0"/>
              <a:t> </a:t>
            </a:r>
            <a:r>
              <a:rPr lang="en-US" dirty="0" smtClean="0">
                <a:hlinkClick r:id="rId3"/>
              </a:rPr>
              <a:t>elenavernickaya@yandex.ru</a:t>
            </a:r>
            <a:r>
              <a:rPr lang="ru-RU" dirty="0" smtClean="0"/>
              <a:t> </a:t>
            </a: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Предлагаем полезную ссылку для вас и ваших детей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Суджок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терапия:  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https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://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ok.ru/group/51995471118530/topic/151484125525442</a:t>
            </a:r>
            <a:endParaRPr lang="ru-RU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Ждем новые темы для разговора!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976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76672"/>
            <a:ext cx="8424936" cy="604867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Здоровое питание — это питание, обеспечивающее рост, нормальное развитие и жизнедеятельность человека, способствующее укреплению его здоровья и профилактике </a:t>
            </a:r>
            <a:r>
              <a:rPr lang="ru-RU" sz="2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заболеваний.</a:t>
            </a:r>
          </a:p>
          <a:p>
            <a:pPr marL="0" indent="0" algn="ctr">
              <a:buNone/>
            </a:pPr>
            <a:r>
              <a:rPr lang="ru-RU" sz="3000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Завтрак </a:t>
            </a:r>
            <a:r>
              <a:rPr lang="ru-RU" sz="3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ты не пропускай,</a:t>
            </a:r>
          </a:p>
          <a:p>
            <a:pPr marL="0" indent="0" algn="ctr">
              <a:buNone/>
            </a:pPr>
            <a:r>
              <a:rPr lang="ru-RU" sz="3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Завтракать полезно,</a:t>
            </a:r>
          </a:p>
          <a:p>
            <a:pPr marL="0" indent="0" algn="ctr">
              <a:buNone/>
            </a:pPr>
            <a:r>
              <a:rPr lang="ru-RU" sz="3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Это даже малышам в садике известно!</a:t>
            </a:r>
          </a:p>
          <a:p>
            <a:pPr marL="0" indent="0" algn="ctr">
              <a:buNone/>
            </a:pPr>
            <a:r>
              <a:rPr lang="ru-RU" sz="3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Если завтрак пропустил,</a:t>
            </a:r>
          </a:p>
          <a:p>
            <a:pPr marL="0" indent="0" algn="ctr">
              <a:buNone/>
            </a:pPr>
            <a:r>
              <a:rPr lang="ru-RU" sz="3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Ты желудку навредил!</a:t>
            </a:r>
          </a:p>
          <a:p>
            <a:pPr marL="0" indent="0" algn="ctr">
              <a:buNone/>
            </a:pPr>
            <a:r>
              <a:rPr lang="ru-RU" sz="3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 забудешь про обед,</a:t>
            </a:r>
          </a:p>
          <a:p>
            <a:pPr marL="0" indent="0" algn="ctr">
              <a:buNone/>
            </a:pPr>
            <a:r>
              <a:rPr lang="ru-RU" sz="3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Избежишь ты многих бед.</a:t>
            </a:r>
          </a:p>
          <a:p>
            <a:pPr marL="0" indent="0" algn="ctr">
              <a:buNone/>
            </a:pPr>
            <a:r>
              <a:rPr lang="ru-RU" sz="3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 не позабудь про ужин –</a:t>
            </a:r>
          </a:p>
          <a:p>
            <a:pPr marL="0" indent="0" algn="ctr">
              <a:buNone/>
            </a:pPr>
            <a:r>
              <a:rPr lang="ru-RU" sz="3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Ужин тоже очень нужен.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129" y="3789040"/>
            <a:ext cx="1968624" cy="26908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52370"/>
            <a:ext cx="2304256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414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48"/>
            <a:ext cx="5208073" cy="682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868084"/>
            <a:ext cx="3672408" cy="548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232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Отгадайте загадки </a:t>
            </a:r>
            <a:br>
              <a:rPr lang="ru-RU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 отгадку найдите на картинке</a:t>
            </a: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15208"/>
            <a:ext cx="3665863" cy="2667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070961"/>
            <a:ext cx="3922237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29626"/>
            <a:ext cx="3672408" cy="281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838" y="3829627"/>
            <a:ext cx="3887391" cy="276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84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87" y="240401"/>
            <a:ext cx="3859052" cy="2655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652" y="1727060"/>
            <a:ext cx="3569200" cy="2654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009" y="260648"/>
            <a:ext cx="3668869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98" y="4047180"/>
            <a:ext cx="4017282" cy="269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009" y="4047180"/>
            <a:ext cx="3658767" cy="269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000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Татьяна\Desktop\питание\кроссворд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29531" cy="630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05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00811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Где живет витамин?</a:t>
            </a:r>
            <a:br>
              <a:rPr lang="ru-RU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Рассмотрите картинку.</a:t>
            </a:r>
            <a:endParaRPr lang="ru-RU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90" y="1052737"/>
            <a:ext cx="8054558" cy="5716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2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77240" cy="3360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711" y="0"/>
            <a:ext cx="2889667" cy="3360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186216"/>
            <a:ext cx="3353083" cy="3721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163" y="3162845"/>
            <a:ext cx="3166381" cy="3742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C:\Users\Татьяна\Desktop\питание\blog_040819-12-18-01828570.jpeg.pagespeed.ce.HyL8kxk9_X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5"/>
          <a:stretch/>
        </p:blipFill>
        <p:spPr bwMode="auto">
          <a:xfrm>
            <a:off x="3016707" y="957357"/>
            <a:ext cx="3192016" cy="220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28780" y="332656"/>
            <a:ext cx="3192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Почитайте стихи.</a:t>
            </a:r>
            <a:endParaRPr lang="ru-RU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Разгадайте ребусы…</a:t>
            </a:r>
            <a:endParaRPr lang="ru-RU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8497201"/>
              </p:ext>
            </p:extLst>
          </p:nvPr>
        </p:nvGraphicFramePr>
        <p:xfrm>
          <a:off x="457200" y="836712"/>
          <a:ext cx="8229600" cy="5616624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4114800"/>
                <a:gridCol w="4114800"/>
              </a:tblGrid>
              <a:tr h="280831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80831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 descr="http://ped-kopilka.ru/images/1(444)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7" t="10885" r="17727" b="24896"/>
          <a:stretch/>
        </p:blipFill>
        <p:spPr bwMode="auto">
          <a:xfrm>
            <a:off x="467545" y="836712"/>
            <a:ext cx="4017994" cy="2170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6" t="21980" r="15000" b="18202"/>
          <a:stretch/>
        </p:blipFill>
        <p:spPr bwMode="auto">
          <a:xfrm>
            <a:off x="4615923" y="1474763"/>
            <a:ext cx="4054687" cy="21702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5" t="21235" r="18394" b="15798"/>
          <a:stretch/>
        </p:blipFill>
        <p:spPr bwMode="auto">
          <a:xfrm>
            <a:off x="552691" y="3645024"/>
            <a:ext cx="3956317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4" r="20227" b="18293"/>
          <a:stretch/>
        </p:blipFill>
        <p:spPr bwMode="auto">
          <a:xfrm>
            <a:off x="4657747" y="4050107"/>
            <a:ext cx="4073237" cy="23790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116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</TotalTime>
  <Words>443</Words>
  <Application>Microsoft Office PowerPoint</Application>
  <PresentationFormat>Экран (4:3)</PresentationFormat>
  <Paragraphs>68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Уважаемые родители, творческая группа  «Здоровый малыш»  приглашает  Вас и ваших детей  к разговору  о здоровом питании. </vt:lpstr>
      <vt:lpstr> </vt:lpstr>
      <vt:lpstr>Презентация PowerPoint</vt:lpstr>
      <vt:lpstr>Отгадайте загадки  и отгадку найдите на картинке</vt:lpstr>
      <vt:lpstr>Презентация PowerPoint</vt:lpstr>
      <vt:lpstr>Презентация PowerPoint</vt:lpstr>
      <vt:lpstr>Где живет витамин? Рассмотрите картинку.</vt:lpstr>
      <vt:lpstr>Презентация PowerPoint</vt:lpstr>
      <vt:lpstr>Разгадайте ребусы…</vt:lpstr>
      <vt:lpstr>Разгадайте ребусы…</vt:lpstr>
      <vt:lpstr>Давайте поиграем! </vt:lpstr>
      <vt:lpstr>Презентация PowerPoint</vt:lpstr>
      <vt:lpstr>«Распределите продукты»</vt:lpstr>
      <vt:lpstr>Приготовьте с детьми  фруктовый салат</vt:lpstr>
      <vt:lpstr>Приготовьте с детьми  овощной  салат «Алые паруса»</vt:lpstr>
      <vt:lpstr>Рефлексия.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Уважаемые родители,  приглашаем  Вас и ваших детей  к разговору о правильном питании. </dc:title>
  <dc:creator>Татьяна</dc:creator>
  <cp:lastModifiedBy>Татьяна</cp:lastModifiedBy>
  <cp:revision>19</cp:revision>
  <dcterms:created xsi:type="dcterms:W3CDTF">2020-05-07T08:59:42Z</dcterms:created>
  <dcterms:modified xsi:type="dcterms:W3CDTF">2020-05-08T08:39:04Z</dcterms:modified>
</cp:coreProperties>
</file>