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8" r:id="rId7"/>
    <p:sldId id="269" r:id="rId8"/>
    <p:sldId id="270" r:id="rId9"/>
    <p:sldId id="271" r:id="rId10"/>
    <p:sldId id="272" r:id="rId11"/>
    <p:sldId id="27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462A-B9B5-4CE0-8608-657EA32E07BF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8DBF-F0FE-4247-8591-20C036D25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048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462A-B9B5-4CE0-8608-657EA32E07BF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8DBF-F0FE-4247-8591-20C036D25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740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462A-B9B5-4CE0-8608-657EA32E07BF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8DBF-F0FE-4247-8591-20C036D25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892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462A-B9B5-4CE0-8608-657EA32E07BF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8DBF-F0FE-4247-8591-20C036D25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97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462A-B9B5-4CE0-8608-657EA32E07BF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8DBF-F0FE-4247-8591-20C036D25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556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462A-B9B5-4CE0-8608-657EA32E07BF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8DBF-F0FE-4247-8591-20C036D25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996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462A-B9B5-4CE0-8608-657EA32E07BF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8DBF-F0FE-4247-8591-20C036D25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076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462A-B9B5-4CE0-8608-657EA32E07BF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8DBF-F0FE-4247-8591-20C036D25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000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462A-B9B5-4CE0-8608-657EA32E07BF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8DBF-F0FE-4247-8591-20C036D25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235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462A-B9B5-4CE0-8608-657EA32E07BF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8DBF-F0FE-4247-8591-20C036D25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64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462A-B9B5-4CE0-8608-657EA32E07BF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8DBF-F0FE-4247-8591-20C036D25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98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3462A-B9B5-4CE0-8608-657EA32E07BF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58DBF-F0FE-4247-8591-20C036D25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80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1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Прямоугольник 1"/>
          <p:cNvSpPr/>
          <p:nvPr/>
        </p:nvSpPr>
        <p:spPr>
          <a:xfrm>
            <a:off x="1815152" y="1690689"/>
            <a:ext cx="8939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 lvl="0"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Иркутска детский сад № 51 «Рябинка»</a:t>
            </a:r>
          </a:p>
        </p:txBody>
      </p:sp>
      <p:pic>
        <p:nvPicPr>
          <p:cNvPr id="7" name="Рисунок 6" descr="C:\Users\пк\Desktop\Логотип и шапочка для документов\Логотип Рябинка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20" y="1243773"/>
            <a:ext cx="1809466" cy="16240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rusalochka-103.ucoz.ru/metodist/ekologiya/logotip_ehkoljata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196" y="1209209"/>
            <a:ext cx="2382672" cy="150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22830" y="2678323"/>
            <a:ext cx="11450471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Franklin Gothic Heavy" panose="020B0903020102020204" pitchFamily="34" charset="0"/>
                <a:ea typeface="GulimChe" panose="020B0609000101010101" pitchFamily="49" charset="-127"/>
              </a:rPr>
              <a:t>Презентация на конкурс</a:t>
            </a:r>
          </a:p>
          <a:p>
            <a:pPr lvl="0" algn="ctr"/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Franklin Gothic Heavy" panose="020B0903020102020204" pitchFamily="34" charset="0"/>
                <a:ea typeface="GulimChe" panose="020B0609000101010101" pitchFamily="49" charset="-127"/>
              </a:rPr>
              <a:t>Лучший стенд (уголок)</a:t>
            </a:r>
          </a:p>
          <a:p>
            <a:pPr lvl="0" algn="ctr"/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  <a:latin typeface="Franklin Gothic Heavy" panose="020B0903020102020204" pitchFamily="34" charset="0"/>
                <a:ea typeface="GulimChe" panose="020B0609000101010101" pitchFamily="49" charset="-127"/>
              </a:rPr>
              <a:t>« </a:t>
            </a:r>
            <a:r>
              <a:rPr lang="ru-RU" sz="4400" b="1" i="1" dirty="0" err="1" smtClean="0">
                <a:solidFill>
                  <a:schemeClr val="accent2">
                    <a:lumMod val="50000"/>
                  </a:schemeClr>
                </a:solidFill>
                <a:latin typeface="Franklin Gothic Heavy" panose="020B0903020102020204" pitchFamily="34" charset="0"/>
                <a:ea typeface="GulimChe" panose="020B0609000101010101" pitchFamily="49" charset="-127"/>
              </a:rPr>
              <a:t>Эколята</a:t>
            </a:r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  <a:latin typeface="Franklin Gothic Heavy" panose="020B0903020102020204" pitchFamily="34" charset="0"/>
                <a:ea typeface="GulimChe" panose="020B0609000101010101" pitchFamily="49" charset="-127"/>
              </a:rPr>
              <a:t> </a:t>
            </a:r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  <a:latin typeface="Franklin Gothic Heavy" panose="020B0903020102020204" pitchFamily="34" charset="0"/>
                <a:ea typeface="GulimChe" panose="020B0609000101010101" pitchFamily="49" charset="-127"/>
              </a:rPr>
              <a:t>– друзья и защитники </a:t>
            </a:r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  <a:latin typeface="Franklin Gothic Heavy" panose="020B0903020102020204" pitchFamily="34" charset="0"/>
                <a:ea typeface="GulimChe" panose="020B0609000101010101" pitchFamily="49" charset="-127"/>
              </a:rPr>
              <a:t>Природы»</a:t>
            </a:r>
            <a:endParaRPr lang="ru-RU" sz="4400" b="1" i="1" dirty="0" smtClean="0">
              <a:solidFill>
                <a:schemeClr val="accent2">
                  <a:lumMod val="50000"/>
                </a:schemeClr>
              </a:solidFill>
              <a:latin typeface="Franklin Gothic Heavy" panose="020B0903020102020204" pitchFamily="34" charset="0"/>
              <a:ea typeface="GulimChe" panose="020B0609000101010101" pitchFamily="49" charset="-127"/>
            </a:endParaRPr>
          </a:p>
          <a:p>
            <a:pPr lvl="0" algn="ctr"/>
            <a:endParaRPr lang="ru-RU" dirty="0">
              <a:solidFill>
                <a:prstClr val="black"/>
              </a:solidFill>
            </a:endParaRPr>
          </a:p>
          <a:p>
            <a:pPr lvl="0" algn="ctr"/>
            <a:endParaRPr lang="ru-RU" dirty="0" smtClean="0">
              <a:solidFill>
                <a:prstClr val="black"/>
              </a:solidFill>
            </a:endParaRPr>
          </a:p>
          <a:p>
            <a:pPr lvl="0" algn="ctr"/>
            <a:endParaRPr lang="ru-RU" dirty="0">
              <a:solidFill>
                <a:prstClr val="black"/>
              </a:solidFill>
            </a:endParaRPr>
          </a:p>
          <a:p>
            <a:pPr lvl="0" algn="ctr"/>
            <a:endParaRPr lang="ru-RU" dirty="0" smtClean="0">
              <a:solidFill>
                <a:prstClr val="black"/>
              </a:solidFill>
            </a:endParaRPr>
          </a:p>
          <a:p>
            <a:pPr lvl="0" algn="r"/>
            <a:r>
              <a:rPr lang="ru-RU" dirty="0" smtClean="0">
                <a:solidFill>
                  <a:prstClr val="black"/>
                </a:solidFill>
              </a:rPr>
              <a:t>                          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Разработано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педагогическим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коллективом МБДОУ г. Иркутска </a:t>
            </a:r>
          </a:p>
          <a:p>
            <a:pPr lvl="0" algn="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сада № 51 «Рябинка»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42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43" y="0"/>
            <a:ext cx="12192000" cy="6858000"/>
          </a:xfrm>
        </p:spPr>
      </p:pic>
      <p:pic>
        <p:nvPicPr>
          <p:cNvPr id="7" name="Рисунок 6" descr="C:\Users\пк\Desktop\Логотип и шапочка для документов\Логотип Рябинка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" y="1131017"/>
            <a:ext cx="1809466" cy="16240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rusalochka-103.ucoz.ru/metodist/ekologiya/logotip_ehkoljata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180" y="1026378"/>
            <a:ext cx="2382672" cy="150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815152" y="3105835"/>
            <a:ext cx="93623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dirty="0">
              <a:solidFill>
                <a:prstClr val="black"/>
              </a:solidFill>
            </a:endParaRPr>
          </a:p>
          <a:p>
            <a:pPr lvl="0" algn="ctr"/>
            <a:endParaRPr lang="ru-RU" dirty="0" smtClean="0">
              <a:solidFill>
                <a:prstClr val="black"/>
              </a:solidFill>
            </a:endParaRPr>
          </a:p>
          <a:p>
            <a:pPr lvl="0" algn="ctr"/>
            <a:endParaRPr lang="ru-RU" dirty="0">
              <a:solidFill>
                <a:prstClr val="black"/>
              </a:solidFill>
            </a:endParaRPr>
          </a:p>
          <a:p>
            <a:pPr lvl="0" algn="ctr"/>
            <a:endParaRPr lang="ru-RU" dirty="0" smtClean="0">
              <a:solidFill>
                <a:prstClr val="black"/>
              </a:solidFill>
            </a:endParaRPr>
          </a:p>
          <a:p>
            <a:pPr lvl="0" algn="ctr"/>
            <a:endParaRPr lang="ru-RU" dirty="0">
              <a:solidFill>
                <a:prstClr val="black"/>
              </a:solidFill>
            </a:endParaRPr>
          </a:p>
          <a:p>
            <a:pPr lvl="0" algn="ctr"/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0435" y="2767281"/>
            <a:ext cx="9075761" cy="1227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kern="0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32295" y="1282890"/>
            <a:ext cx="83400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Зоне познавательной направленности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обстановка природы, где расположившись под деревом, слушая пение птиц можно полистать книги,  информационные альбомы о природе родного края,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материалы по сохранению </a:t>
            </a:r>
            <a:r>
              <a:rPr lang="ru-RU" sz="20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природы, поиграть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экологические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006" y="2575257"/>
            <a:ext cx="7374576" cy="4263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15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" y="2796"/>
            <a:ext cx="12192000" cy="6858000"/>
          </a:xfrm>
        </p:spPr>
      </p:pic>
      <p:pic>
        <p:nvPicPr>
          <p:cNvPr id="7" name="Рисунок 6" descr="C:\Users\пк\Desktop\Логотип и шапочка для документов\Логотип Рябинка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" y="1131017"/>
            <a:ext cx="1809466" cy="16240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rusalochka-103.ucoz.ru/metodist/ekologiya/logotip_ehkoljata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180" y="1026378"/>
            <a:ext cx="2382672" cy="150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815152" y="3105835"/>
            <a:ext cx="93623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dirty="0">
              <a:solidFill>
                <a:prstClr val="black"/>
              </a:solidFill>
            </a:endParaRPr>
          </a:p>
          <a:p>
            <a:pPr lvl="0" algn="ctr"/>
            <a:endParaRPr lang="ru-RU" dirty="0" smtClean="0">
              <a:solidFill>
                <a:prstClr val="black"/>
              </a:solidFill>
            </a:endParaRPr>
          </a:p>
          <a:p>
            <a:pPr lvl="0" algn="ctr"/>
            <a:endParaRPr lang="ru-RU" dirty="0">
              <a:solidFill>
                <a:prstClr val="black"/>
              </a:solidFill>
            </a:endParaRPr>
          </a:p>
          <a:p>
            <a:pPr lvl="0" algn="ctr"/>
            <a:endParaRPr lang="ru-RU" dirty="0" smtClean="0">
              <a:solidFill>
                <a:prstClr val="black"/>
              </a:solidFill>
            </a:endParaRPr>
          </a:p>
          <a:p>
            <a:pPr lvl="0" algn="ctr"/>
            <a:endParaRPr lang="ru-RU" dirty="0">
              <a:solidFill>
                <a:prstClr val="black"/>
              </a:solidFill>
            </a:endParaRPr>
          </a:p>
          <a:p>
            <a:pPr lvl="0" algn="ctr"/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0435" y="2767281"/>
            <a:ext cx="9075761" cy="1227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kern="0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01645" y="1283226"/>
            <a:ext cx="869333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ополняет уголок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Экогалерея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где представлены работы, выполненные ребятами совместно с их родителям,  можно понаблюдать, заметить какие чудеса можно сделать, используя природный материал</a:t>
            </a:r>
          </a:p>
          <a:p>
            <a:endParaRPr lang="ru-RU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936" y="2351941"/>
            <a:ext cx="7789244" cy="435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79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266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пк\Desktop\Логотип и шапочка для документов\Логотип Рябинка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" y="1244354"/>
            <a:ext cx="1809466" cy="1624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rusalochka-103.ucoz.ru/metodist/ekologiya/logotip_ehkoljata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180" y="1244354"/>
            <a:ext cx="2382672" cy="150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815152" y="3105835"/>
            <a:ext cx="93623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dirty="0">
              <a:solidFill>
                <a:prstClr val="black"/>
              </a:solidFill>
            </a:endParaRPr>
          </a:p>
          <a:p>
            <a:pPr lvl="0" algn="ctr"/>
            <a:endParaRPr lang="ru-RU" dirty="0" smtClean="0">
              <a:solidFill>
                <a:prstClr val="black"/>
              </a:solidFill>
            </a:endParaRPr>
          </a:p>
          <a:p>
            <a:pPr lvl="0" algn="ctr"/>
            <a:endParaRPr lang="ru-RU" dirty="0">
              <a:solidFill>
                <a:prstClr val="black"/>
              </a:solidFill>
            </a:endParaRPr>
          </a:p>
          <a:p>
            <a:pPr lvl="0" algn="ctr"/>
            <a:endParaRPr lang="ru-RU" dirty="0" smtClean="0">
              <a:solidFill>
                <a:prstClr val="black"/>
              </a:solidFill>
            </a:endParaRPr>
          </a:p>
          <a:p>
            <a:pPr lvl="0" algn="ctr"/>
            <a:endParaRPr lang="ru-RU" dirty="0">
              <a:solidFill>
                <a:prstClr val="black"/>
              </a:solidFill>
            </a:endParaRPr>
          </a:p>
          <a:p>
            <a:pPr lvl="0" algn="ctr"/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38300" y="1244126"/>
            <a:ext cx="90478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Экологический стенд (уголок) «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Эколята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разработан в рамках Всероссийского природоохранного социально-образовательного проекта «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Эколята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–Дошколята»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расположен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000" b="0" i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импровизированном эко-пространстве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дошкольного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учреждения</a:t>
            </a:r>
          </a:p>
          <a:p>
            <a:pPr lvl="0" algn="ctr">
              <a:defRPr/>
            </a:pPr>
            <a:r>
              <a:rPr lang="ru-RU" sz="2000" b="1" kern="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уголке «</a:t>
            </a:r>
            <a:r>
              <a:rPr lang="ru-RU" sz="2000" b="1" kern="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Эколята</a:t>
            </a:r>
            <a:r>
              <a:rPr lang="ru-RU" sz="2000" b="1" kern="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расположены:</a:t>
            </a:r>
          </a:p>
          <a:p>
            <a:pPr lvl="0" algn="ctr">
              <a:defRPr/>
            </a:pPr>
            <a:r>
              <a:rPr lang="ru-RU" sz="2000" b="1" kern="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kern="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Стенд, 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котором  </a:t>
            </a:r>
            <a:r>
              <a:rPr lang="ru-RU" sz="2000" kern="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Сибирячок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сказочный человечек, живущий в тайге и много знающий о природе путешествует со сказочными </a:t>
            </a:r>
            <a:r>
              <a:rPr lang="ru-RU" sz="2000" kern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героями «</a:t>
            </a:r>
            <a:r>
              <a:rPr lang="ru-RU" sz="2000" kern="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Эколятами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</a:t>
            </a:r>
          </a:p>
          <a:p>
            <a:pPr lvl="0" algn="ctr">
              <a:defRPr/>
            </a:pPr>
            <a:r>
              <a:rPr lang="ru-RU" sz="2000" b="1" kern="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Зона </a:t>
            </a:r>
            <a:r>
              <a:rPr lang="ru-RU" sz="2000" b="1" kern="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познавательной направленности </a:t>
            </a:r>
            <a:r>
              <a:rPr lang="ru-RU" sz="2000" b="1" kern="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lang="ru-RU" sz="2000" b="1" kern="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Экогалерея</a:t>
            </a:r>
            <a:r>
              <a:rPr lang="ru-RU" sz="2000" b="1" kern="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000" b="1" kern="0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kern="0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3" name="Picture 3" descr="C:\Users\пк\Desktop\фото стенд\20210428_10312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8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04" t="5042" r="19913"/>
          <a:stretch/>
        </p:blipFill>
        <p:spPr bwMode="auto">
          <a:xfrm rot="5400000">
            <a:off x="7352730" y="2309886"/>
            <a:ext cx="3323230" cy="5773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53" y="3534770"/>
            <a:ext cx="5430672" cy="3293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98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Рисунок 6" descr="C:\Users\пк\Desktop\Логотип и шапочка для документов\Логотип Рябинка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02" y="1282880"/>
            <a:ext cx="1809466" cy="16240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rusalochka-103.ucoz.ru/metodist/ekologiya/logotip_ehkoljata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328" y="1263132"/>
            <a:ext cx="2382672" cy="150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815152" y="3105835"/>
            <a:ext cx="93623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dirty="0">
              <a:solidFill>
                <a:prstClr val="black"/>
              </a:solidFill>
            </a:endParaRPr>
          </a:p>
          <a:p>
            <a:pPr lvl="0" algn="ctr"/>
            <a:endParaRPr lang="ru-RU" dirty="0" smtClean="0">
              <a:solidFill>
                <a:prstClr val="black"/>
              </a:solidFill>
            </a:endParaRPr>
          </a:p>
          <a:p>
            <a:pPr lvl="0" algn="ctr"/>
            <a:endParaRPr lang="ru-RU" dirty="0">
              <a:solidFill>
                <a:prstClr val="black"/>
              </a:solidFill>
            </a:endParaRPr>
          </a:p>
          <a:p>
            <a:pPr lvl="0" algn="ctr"/>
            <a:endParaRPr lang="ru-RU" dirty="0" smtClean="0">
              <a:solidFill>
                <a:prstClr val="black"/>
              </a:solidFill>
            </a:endParaRPr>
          </a:p>
          <a:p>
            <a:pPr lvl="0" algn="ctr"/>
            <a:endParaRPr lang="ru-RU" dirty="0">
              <a:solidFill>
                <a:prstClr val="black"/>
              </a:solidFill>
            </a:endParaRPr>
          </a:p>
          <a:p>
            <a:pPr lvl="0" algn="ctr"/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0435" y="2339770"/>
            <a:ext cx="9075761" cy="479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kern="0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создания стенда (уголка)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развивающего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пространства для детей дошкольного возраста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направленного на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формирование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элементов экологической культуры и культуры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природолюбия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бережного отношения к природе посредством расширения представлений об окружающем мире, на основе ближайшего окружения природы родного края.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Планируемые результаты при работе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 стендом (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уголке) 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воспитанники вырастут настоящими защитниками природы, у них сформируется культура общения с миром природы и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природолюбие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Воспитанники станут настоящими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Эколятами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детьми, которые будут беречь и охранять природу, они будут отличаться бережным, добрым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заботливым отношением к ней.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907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Рисунок 6" descr="C:\Users\пк\Desktop\Логотип и шапочка для документов\Логотип Рябинка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" y="1131017"/>
            <a:ext cx="1809466" cy="16240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rusalochka-103.ucoz.ru/metodist/ekologiya/logotip_ehkoljata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180" y="1026378"/>
            <a:ext cx="2382672" cy="150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815152" y="3105835"/>
            <a:ext cx="93623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dirty="0">
              <a:solidFill>
                <a:prstClr val="black"/>
              </a:solidFill>
            </a:endParaRPr>
          </a:p>
          <a:p>
            <a:pPr lvl="0" algn="ctr"/>
            <a:endParaRPr lang="ru-RU" dirty="0" smtClean="0">
              <a:solidFill>
                <a:prstClr val="black"/>
              </a:solidFill>
            </a:endParaRPr>
          </a:p>
          <a:p>
            <a:pPr lvl="0" algn="ctr"/>
            <a:endParaRPr lang="ru-RU" dirty="0">
              <a:solidFill>
                <a:prstClr val="black"/>
              </a:solidFill>
            </a:endParaRPr>
          </a:p>
          <a:p>
            <a:pPr lvl="0" algn="ctr"/>
            <a:endParaRPr lang="ru-RU" dirty="0" smtClean="0">
              <a:solidFill>
                <a:prstClr val="black"/>
              </a:solidFill>
            </a:endParaRPr>
          </a:p>
          <a:p>
            <a:pPr lvl="0" algn="ctr"/>
            <a:endParaRPr lang="ru-RU" dirty="0">
              <a:solidFill>
                <a:prstClr val="black"/>
              </a:solidFill>
            </a:endParaRPr>
          </a:p>
          <a:p>
            <a:pPr lvl="0" algn="ctr"/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0435" y="2767281"/>
            <a:ext cx="9075761" cy="1227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kern="0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0435" y="1026378"/>
            <a:ext cx="87919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знакомство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 со сказочными героями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409" y="1919984"/>
            <a:ext cx="8375745" cy="4938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20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43" y="0"/>
            <a:ext cx="12192000" cy="6858000"/>
          </a:xfrm>
        </p:spPr>
      </p:pic>
      <p:pic>
        <p:nvPicPr>
          <p:cNvPr id="7" name="Рисунок 6" descr="C:\Users\пк\Desktop\Логотип и шапочка для документов\Логотип Рябинка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" y="1131017"/>
            <a:ext cx="1809466" cy="16240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rusalochka-103.ucoz.ru/metodist/ekologiya/logotip_ehkoljata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180" y="1026378"/>
            <a:ext cx="2382672" cy="150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815152" y="3105835"/>
            <a:ext cx="93623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dirty="0">
              <a:solidFill>
                <a:prstClr val="black"/>
              </a:solidFill>
            </a:endParaRPr>
          </a:p>
          <a:p>
            <a:pPr lvl="0" algn="ctr"/>
            <a:endParaRPr lang="ru-RU" dirty="0" smtClean="0">
              <a:solidFill>
                <a:prstClr val="black"/>
              </a:solidFill>
            </a:endParaRPr>
          </a:p>
          <a:p>
            <a:pPr lvl="0" algn="ctr"/>
            <a:endParaRPr lang="ru-RU" dirty="0">
              <a:solidFill>
                <a:prstClr val="black"/>
              </a:solidFill>
            </a:endParaRPr>
          </a:p>
          <a:p>
            <a:pPr lvl="0" algn="ctr"/>
            <a:endParaRPr lang="ru-RU" dirty="0" smtClean="0">
              <a:solidFill>
                <a:prstClr val="black"/>
              </a:solidFill>
            </a:endParaRPr>
          </a:p>
          <a:p>
            <a:pPr lvl="0" algn="ctr"/>
            <a:endParaRPr lang="ru-RU" dirty="0">
              <a:solidFill>
                <a:prstClr val="black"/>
              </a:solidFill>
            </a:endParaRPr>
          </a:p>
          <a:p>
            <a:pPr lvl="0" algn="ctr"/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0435" y="2767281"/>
            <a:ext cx="9075761" cy="1227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kern="0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56904" y="1256803"/>
            <a:ext cx="933400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lnSpc>
                <a:spcPct val="150000"/>
              </a:lnSpc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центре стенда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расположены логотип «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Эколята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и девиз в виде эмблемы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Люби природу, познавай и ее не обижай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!», разработанные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совместно взрослыми и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детьми, а также образ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озера Байкала и его обитатели. </a:t>
            </a:r>
          </a:p>
        </p:txBody>
      </p:sp>
      <p:pic>
        <p:nvPicPr>
          <p:cNvPr id="9" name="Picture 2" descr="C:\Users\пк\Desktop\фото стенд\20210428_10280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/>
        </p:blipFill>
        <p:spPr bwMode="auto">
          <a:xfrm>
            <a:off x="1389413" y="2527629"/>
            <a:ext cx="9132125" cy="43303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79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43" y="0"/>
            <a:ext cx="12192000" cy="6858000"/>
          </a:xfrm>
        </p:spPr>
      </p:pic>
      <p:pic>
        <p:nvPicPr>
          <p:cNvPr id="7" name="Рисунок 6" descr="C:\Users\пк\Desktop\Логотип и шапочка для документов\Логотип Рябинка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" y="1131017"/>
            <a:ext cx="1809466" cy="16240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rusalochka-103.ucoz.ru/metodist/ekologiya/logotip_ehkoljata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180" y="1026378"/>
            <a:ext cx="2382672" cy="150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815152" y="3105835"/>
            <a:ext cx="93623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dirty="0">
              <a:solidFill>
                <a:prstClr val="black"/>
              </a:solidFill>
            </a:endParaRPr>
          </a:p>
          <a:p>
            <a:pPr lvl="0" algn="ctr"/>
            <a:endParaRPr lang="ru-RU" dirty="0" smtClean="0">
              <a:solidFill>
                <a:prstClr val="black"/>
              </a:solidFill>
            </a:endParaRPr>
          </a:p>
          <a:p>
            <a:pPr lvl="0" algn="ctr"/>
            <a:endParaRPr lang="ru-RU" dirty="0">
              <a:solidFill>
                <a:prstClr val="black"/>
              </a:solidFill>
            </a:endParaRPr>
          </a:p>
          <a:p>
            <a:pPr lvl="0" algn="ctr"/>
            <a:endParaRPr lang="ru-RU" dirty="0" smtClean="0">
              <a:solidFill>
                <a:prstClr val="black"/>
              </a:solidFill>
            </a:endParaRPr>
          </a:p>
          <a:p>
            <a:pPr lvl="0" algn="ctr"/>
            <a:endParaRPr lang="ru-RU" dirty="0">
              <a:solidFill>
                <a:prstClr val="black"/>
              </a:solidFill>
            </a:endParaRPr>
          </a:p>
          <a:p>
            <a:pPr lvl="0" algn="ctr"/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0435" y="2767281"/>
            <a:ext cx="9075761" cy="1227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kern="0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4305" y="1871459"/>
            <a:ext cx="454188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Стенд содержит информацию по разделам,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каждый сказочный герой «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Эколят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представляет свою рубрику и имеет свой отличительный значок</a:t>
            </a:r>
          </a:p>
          <a:p>
            <a:pPr algn="ctr"/>
            <a:endParaRPr lang="ru-RU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Тихоня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знакомит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 экологическими знаками,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напоминает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дошкольникам и родителям как следует вести себя в лесу, 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природе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через представленные схемы, игры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рубрике </a:t>
            </a:r>
            <a:r>
              <a:rPr lang="ru-RU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«Береги и люби природу»</a:t>
            </a:r>
          </a:p>
          <a:p>
            <a:pPr algn="ctr"/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35"/>
          <a:stretch/>
        </p:blipFill>
        <p:spPr bwMode="auto">
          <a:xfrm>
            <a:off x="1614444" y="2063195"/>
            <a:ext cx="4533871" cy="47245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39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43" y="0"/>
            <a:ext cx="12192000" cy="6858000"/>
          </a:xfrm>
        </p:spPr>
      </p:pic>
      <p:pic>
        <p:nvPicPr>
          <p:cNvPr id="7" name="Рисунок 6" descr="C:\Users\пк\Desktop\Логотип и шапочка для документов\Логотип Рябинка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" y="1131017"/>
            <a:ext cx="1809466" cy="16240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rusalochka-103.ucoz.ru/metodist/ekologiya/logotip_ehkoljata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180" y="1026378"/>
            <a:ext cx="2382672" cy="150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815152" y="3105835"/>
            <a:ext cx="93623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dirty="0">
              <a:solidFill>
                <a:prstClr val="black"/>
              </a:solidFill>
            </a:endParaRPr>
          </a:p>
          <a:p>
            <a:pPr lvl="0" algn="ctr"/>
            <a:endParaRPr lang="ru-RU" dirty="0" smtClean="0">
              <a:solidFill>
                <a:prstClr val="black"/>
              </a:solidFill>
            </a:endParaRPr>
          </a:p>
          <a:p>
            <a:pPr lvl="0" algn="ctr"/>
            <a:endParaRPr lang="ru-RU" dirty="0">
              <a:solidFill>
                <a:prstClr val="black"/>
              </a:solidFill>
            </a:endParaRPr>
          </a:p>
          <a:p>
            <a:pPr lvl="0" algn="ctr"/>
            <a:endParaRPr lang="ru-RU" dirty="0" smtClean="0">
              <a:solidFill>
                <a:prstClr val="black"/>
              </a:solidFill>
            </a:endParaRPr>
          </a:p>
          <a:p>
            <a:pPr lvl="0" algn="ctr"/>
            <a:endParaRPr lang="ru-RU" dirty="0">
              <a:solidFill>
                <a:prstClr val="black"/>
              </a:solidFill>
            </a:endParaRPr>
          </a:p>
          <a:p>
            <a:pPr lvl="0" algn="ctr"/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0435" y="2767281"/>
            <a:ext cx="9075761" cy="1227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kern="0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11438" y="1951673"/>
            <a:ext cx="29569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Умница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много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знает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рассказывает своим друзьям интересные истории, факты природы и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знакомит с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ними в рубрике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«Познавай и исследуй Природу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через разнообразный 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иллюстративный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материала, книги 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 живой и неживой природе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0" name="Picture 7" descr="C:\Users\пк\Desktop\фото стенд\20210428_0930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8000"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 bwMode="auto">
          <a:xfrm rot="5840863">
            <a:off x="2035195" y="2187798"/>
            <a:ext cx="4800389" cy="37904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59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Рисунок 6" descr="C:\Users\пк\Desktop\Логотип и шапочка для документов\Логотип Рябинка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" y="1131017"/>
            <a:ext cx="1809466" cy="16240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rusalochka-103.ucoz.ru/metodist/ekologiya/logotip_ehkoljata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180" y="1026378"/>
            <a:ext cx="2382672" cy="150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815152" y="3105835"/>
            <a:ext cx="93623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dirty="0">
              <a:solidFill>
                <a:prstClr val="black"/>
              </a:solidFill>
            </a:endParaRPr>
          </a:p>
          <a:p>
            <a:pPr lvl="0" algn="ctr"/>
            <a:endParaRPr lang="ru-RU" dirty="0" smtClean="0">
              <a:solidFill>
                <a:prstClr val="black"/>
              </a:solidFill>
            </a:endParaRPr>
          </a:p>
          <a:p>
            <a:pPr lvl="0" algn="ctr"/>
            <a:endParaRPr lang="ru-RU" dirty="0">
              <a:solidFill>
                <a:prstClr val="black"/>
              </a:solidFill>
            </a:endParaRPr>
          </a:p>
          <a:p>
            <a:pPr lvl="0" algn="ctr"/>
            <a:endParaRPr lang="ru-RU" dirty="0" smtClean="0">
              <a:solidFill>
                <a:prstClr val="black"/>
              </a:solidFill>
            </a:endParaRPr>
          </a:p>
          <a:p>
            <a:pPr lvl="0" algn="ctr"/>
            <a:endParaRPr lang="ru-RU" dirty="0">
              <a:solidFill>
                <a:prstClr val="black"/>
              </a:solidFill>
            </a:endParaRPr>
          </a:p>
          <a:p>
            <a:pPr lvl="0" algn="ctr"/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0435" y="2767281"/>
            <a:ext cx="9075761" cy="1227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kern="0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26699" y="1732960"/>
            <a:ext cx="4382963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ctr"/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ctr"/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ctr"/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Шалун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любит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много играть , </a:t>
            </a:r>
          </a:p>
          <a:p>
            <a:pPr lvl="0"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но и не забывает про труд и рассказывает об этом в рубрике</a:t>
            </a:r>
          </a:p>
          <a:p>
            <a:pPr lvl="0"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«Трудись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 благо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Природы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ctr"/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ctr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ctr"/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ctr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ctr"/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ctr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ctr"/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ctr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ctr"/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ctr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ctr"/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ctr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3" name="Picture 8" descr="C:\Users\пк\Desktop\фото стенд\20210428_1026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 bwMode="auto">
          <a:xfrm rot="4426391">
            <a:off x="1941198" y="2099507"/>
            <a:ext cx="4829926" cy="38137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16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801"/>
            <a:ext cx="12192000" cy="6858000"/>
          </a:xfrm>
        </p:spPr>
      </p:pic>
      <p:pic>
        <p:nvPicPr>
          <p:cNvPr id="7" name="Рисунок 6" descr="C:\Users\пк\Desktop\Логотип и шапочка для документов\Логотип Рябинка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" y="1131017"/>
            <a:ext cx="1809466" cy="16240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rusalochka-103.ucoz.ru/metodist/ekologiya/logotip_ehkoljata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180" y="1026378"/>
            <a:ext cx="2382672" cy="150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815152" y="3105835"/>
            <a:ext cx="93623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0435" y="2767281"/>
            <a:ext cx="9075761" cy="1227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kern="0" dirty="0">
              <a:solidFill>
                <a:srgbClr val="11111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03121" y="2690336"/>
            <a:ext cx="387439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Елочка </a:t>
            </a:r>
            <a:endParaRPr lang="ru-RU" sz="2000" b="1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побуждает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 отразить свои впечатления </a:t>
            </a:r>
          </a:p>
          <a:p>
            <a:pPr lvl="0"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наблюдений, экскурсий и исследований </a:t>
            </a:r>
          </a:p>
          <a:p>
            <a:pPr lvl="0"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рубрике </a:t>
            </a:r>
          </a:p>
          <a:p>
            <a:pPr lvl="0"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 Играй и фантазируй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вместе с Природой» 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предлагает проявить своё творчество в поделках </a:t>
            </a:r>
          </a:p>
          <a:p>
            <a:pPr lvl="0"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природного материала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C:\Users\пк\Desktop\фото стенд\20210428_1026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 bwMode="auto">
          <a:xfrm>
            <a:off x="1708274" y="1777003"/>
            <a:ext cx="5524937" cy="43625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53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457</Words>
  <Application>Microsoft Office PowerPoint</Application>
  <PresentationFormat>Широкоэкранный</PresentationFormat>
  <Paragraphs>127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GulimChe</vt:lpstr>
      <vt:lpstr>Arial</vt:lpstr>
      <vt:lpstr>Calibri</vt:lpstr>
      <vt:lpstr>Calibri Light</vt:lpstr>
      <vt:lpstr>Franklin Gothic Heavy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45</cp:revision>
  <dcterms:created xsi:type="dcterms:W3CDTF">2021-04-27T14:24:47Z</dcterms:created>
  <dcterms:modified xsi:type="dcterms:W3CDTF">2021-04-28T12:51:13Z</dcterms:modified>
</cp:coreProperties>
</file>