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1614798109_45-p-fon-dlya-pdd-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73455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636912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ПОЗНАЕМ ПРАВИЛА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БЕЗОПАСНОСТИ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Февраль, 2022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71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26" y="1268760"/>
            <a:ext cx="3368055" cy="2706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81409"/>
            <a:ext cx="3656087" cy="2742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26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Создание энциклопедии и </a:t>
            </a:r>
            <a:r>
              <a:rPr lang="ru-RU" sz="2400" dirty="0" err="1" smtClean="0"/>
              <a:t>Лэпбука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безопасного поведения на улице</a:t>
            </a:r>
            <a:endParaRPr lang="ru-RU" sz="24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49737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7705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49993"/>
            <a:ext cx="4248472" cy="2178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42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Закрепляем правила безопасности в игре</a:t>
            </a:r>
            <a:endParaRPr lang="ru-RU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584079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2949327" cy="3404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3296047" cy="2324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73138"/>
            <a:ext cx="3080023" cy="2061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10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Совместные занятия со взрослыми по ознакомлению с правилами безопасности на дороге</a:t>
            </a:r>
            <a:endParaRPr lang="ru-RU" sz="2400" dirty="0"/>
          </a:p>
        </p:txBody>
      </p:sp>
      <p:pic>
        <p:nvPicPr>
          <p:cNvPr id="2050" name="Picture 2" descr="D:\ДАННЫЕ ТУТ!!!!!!\Рабочий стол\ФОТОАЛЬБОМ\ТЕМАТИЧЕСКИЕ ДНИ\2021-2022\транспорт\20220201_092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52839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638327" cy="3114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54930"/>
            <a:ext cx="3512071" cy="234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90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 Знакомство с правилами дорожной безопасности на информационных стендах в группах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83706"/>
            <a:ext cx="2918247" cy="2577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4502" y="2579533"/>
            <a:ext cx="3833143" cy="2409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21" y="1383706"/>
            <a:ext cx="2225179" cy="2966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2" y="4221088"/>
            <a:ext cx="2918247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84613"/>
            <a:ext cx="2990255" cy="2373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1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Обогащение представлений в </a:t>
            </a:r>
            <a:r>
              <a:rPr lang="ru-RU" sz="2400" dirty="0" smtClean="0"/>
              <a:t>уголках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правилам дорожного </a:t>
            </a:r>
            <a:r>
              <a:rPr lang="ru-RU" sz="2400" dirty="0"/>
              <a:t>д</a:t>
            </a:r>
            <a:r>
              <a:rPr lang="ru-RU" sz="2400" dirty="0" smtClean="0"/>
              <a:t>вижения в группах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71" y="1412776"/>
            <a:ext cx="345638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2215927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5"/>
            <a:ext cx="2215927" cy="2989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90843" y="4402215"/>
            <a:ext cx="2990255" cy="2339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76" y="3903431"/>
            <a:ext cx="2215927" cy="295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0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Познание уроков безопасности </a:t>
            </a:r>
            <a:br>
              <a:rPr lang="ru-RU" sz="2400" dirty="0" smtClean="0"/>
            </a:br>
            <a:r>
              <a:rPr lang="ru-RU" sz="2400" dirty="0" smtClean="0"/>
              <a:t>в ходе самостоятельного общения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58841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267200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2664296" cy="3155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9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мир безопасности </a:t>
            </a:r>
            <a:br>
              <a:rPr lang="ru-RU" sz="2400" dirty="0" smtClean="0"/>
            </a:br>
            <a:r>
              <a:rPr lang="ru-RU" sz="2400" dirty="0" smtClean="0"/>
              <a:t>через дидактические (обучающие) игры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161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243027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44817"/>
            <a:ext cx="3331096" cy="2498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50255"/>
            <a:ext cx="2719983" cy="2039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10774"/>
            <a:ext cx="2157239" cy="2876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68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7234"/>
            <a:ext cx="35433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22" y="1340768"/>
            <a:ext cx="2484276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8" y="2276872"/>
            <a:ext cx="2331162" cy="3492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2936007" cy="2733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97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Самостоятельное изготовление макетов </a:t>
            </a:r>
            <a:br>
              <a:rPr lang="ru-RU" sz="2400" dirty="0" smtClean="0"/>
            </a:br>
            <a:r>
              <a:rPr lang="ru-RU" sz="2400" dirty="0" smtClean="0"/>
              <a:t>по правилам безопасности на улице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41034"/>
            <a:ext cx="3492872" cy="3053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9" y="1484784"/>
            <a:ext cx="3888432" cy="3125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93" y="4549000"/>
            <a:ext cx="4032448" cy="2394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92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Отображаем уроки безопасности</a:t>
            </a:r>
            <a:br>
              <a:rPr lang="ru-RU" sz="2400" dirty="0" smtClean="0"/>
            </a:br>
            <a:r>
              <a:rPr lang="ru-RU" sz="2400" dirty="0" smtClean="0"/>
              <a:t> в рисовании, лепке, конструировании</a:t>
            </a:r>
            <a:endParaRPr lang="ru-RU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91773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850021"/>
            <a:ext cx="2990255" cy="2242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19398"/>
            <a:ext cx="2589287" cy="2588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82" y="4220707"/>
            <a:ext cx="3152031" cy="2364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294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</TotalTime>
  <Words>53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Совместные занятия со взрослыми по ознакомлению с правилами безопасности на дороге</vt:lpstr>
      <vt:lpstr> Знакомство с правилами дорожной безопасности на информационных стендах в группах</vt:lpstr>
      <vt:lpstr>Обогащение представлений в уголках  по правилам дорожного движения в группах</vt:lpstr>
      <vt:lpstr>Познание уроков безопасности  в ходе самостоятельного общения</vt:lpstr>
      <vt:lpstr>В мир безопасности  через дидактические (обучающие) игры</vt:lpstr>
      <vt:lpstr>Презентация PowerPoint</vt:lpstr>
      <vt:lpstr>Самостоятельное изготовление макетов  по правилам безопасности на улице</vt:lpstr>
      <vt:lpstr>Отображаем уроки безопасности  в рисовании, лепке, конструировании</vt:lpstr>
      <vt:lpstr>Презентация PowerPoint</vt:lpstr>
      <vt:lpstr>Создание энциклопедии и Лэпбука безопасного поведения на улице</vt:lpstr>
      <vt:lpstr>Закрепляем правила безопасности в игре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9</cp:revision>
  <dcterms:created xsi:type="dcterms:W3CDTF">2022-02-07T07:51:58Z</dcterms:created>
  <dcterms:modified xsi:type="dcterms:W3CDTF">2022-02-08T01:48:41Z</dcterms:modified>
</cp:coreProperties>
</file>