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Досуг «</a:t>
            </a:r>
            <a:r>
              <a:rPr lang="ru-RU" sz="2400" dirty="0" err="1" smtClean="0"/>
              <a:t>эколята</a:t>
            </a:r>
            <a:r>
              <a:rPr lang="ru-RU" sz="2400" dirty="0" smtClean="0"/>
              <a:t> спешат на помощь»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31683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025607"/>
            <a:ext cx="2235845" cy="298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08720"/>
            <a:ext cx="3134271" cy="235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2253627" cy="300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12862"/>
            <a:ext cx="2343857" cy="31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363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87D0E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Досуг «эколята спешат на помощь»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Досуг «эколята спешат на помощь»</dc:title>
  <dc:creator>пк</dc:creator>
  <cp:lastModifiedBy>пк</cp:lastModifiedBy>
  <cp:revision>1</cp:revision>
  <dcterms:created xsi:type="dcterms:W3CDTF">2022-04-27T02:14:30Z</dcterms:created>
  <dcterms:modified xsi:type="dcterms:W3CDTF">2022-04-27T02:19:02Z</dcterms:modified>
</cp:coreProperties>
</file>