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Познавательные занятия, беседы, </a:t>
            </a:r>
            <a:r>
              <a:rPr lang="ru-RU" sz="2000" dirty="0" err="1" smtClean="0"/>
              <a:t>изодеятельность</a:t>
            </a:r>
            <a:endParaRPr lang="ru-RU" sz="2000" dirty="0"/>
          </a:p>
        </p:txBody>
      </p:sp>
      <p:pic>
        <p:nvPicPr>
          <p:cNvPr id="1026" name="Picture 2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34_83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2847644" cy="21357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37_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85" y="639681"/>
            <a:ext cx="2322258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41_3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20238"/>
            <a:ext cx="2205608" cy="29408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45_86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60" y="2996952"/>
            <a:ext cx="2565648" cy="3008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49_35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873" y="3909316"/>
            <a:ext cx="3060824" cy="18925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537_99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24745"/>
            <a:ext cx="2382067" cy="1786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02767"/>
            <a:ext cx="1523542" cy="1800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14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Досуговая деятельность</a:t>
            </a:r>
            <a:endParaRPr lang="ru-RU" sz="2000" dirty="0"/>
          </a:p>
        </p:txBody>
      </p:sp>
      <p:pic>
        <p:nvPicPr>
          <p:cNvPr id="2050" name="Picture 2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55_85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1800685" cy="32012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57_7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1822703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566" y="1340768"/>
            <a:ext cx="3062263" cy="2296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-85137da3852fa23e61d09f407933f505-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21" y="4185632"/>
            <a:ext cx="2553072" cy="2553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185632"/>
            <a:ext cx="1907229" cy="2542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453_83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12291"/>
            <a:ext cx="1584176" cy="2816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81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Информирование родителей</a:t>
            </a:r>
            <a:endParaRPr lang="ru-RU" sz="2000" dirty="0"/>
          </a:p>
        </p:txBody>
      </p:sp>
      <p:pic>
        <p:nvPicPr>
          <p:cNvPr id="1026" name="Picture 2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20240427_1051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42672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20240427_1057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84784"/>
            <a:ext cx="4267200" cy="211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83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Мероприятие </a:t>
            </a:r>
            <a:r>
              <a:rPr lang="ru-RU" sz="1800"/>
              <a:t>с </a:t>
            </a:r>
            <a:r>
              <a:rPr lang="ru-RU" sz="1800" smtClean="0"/>
              <a:t>представителями </a:t>
            </a:r>
            <a:r>
              <a:rPr lang="ru-RU" sz="1800" dirty="0" smtClean="0"/>
              <a:t>7-й Пожарно-спасательной части </a:t>
            </a:r>
            <a:r>
              <a:rPr lang="ru-RU" sz="1800" dirty="0"/>
              <a:t>1 ПСО ФПС ГПС ГУ МЧС России по Иркутской области </a:t>
            </a:r>
          </a:p>
        </p:txBody>
      </p:sp>
      <p:pic>
        <p:nvPicPr>
          <p:cNvPr id="3074" name="Picture 2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555_2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30506"/>
            <a:ext cx="3132832" cy="27508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547_6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26" y="1067740"/>
            <a:ext cx="3852912" cy="28896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544_7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13" y="1124744"/>
            <a:ext cx="385291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ДАННЫЕ ТУТ!!!!!!\Рабочий стол\ФОТОАЛЬБОМ\ТЕМАТИЧЕСКИЕ ДНИ\2023-2024\мероприятия по заданию министерства департ\основы безопасности жизнедеятельности 2024\26.04 Д пож охр\IMG_20240427_101550_87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197436"/>
            <a:ext cx="2606165" cy="16362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36589"/>
            <a:ext cx="2342183" cy="1756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57424"/>
            <a:ext cx="1377246" cy="1836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702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Познавательные занятия, беседы, изодеятельность</vt:lpstr>
      <vt:lpstr>Досуговая деятельность</vt:lpstr>
      <vt:lpstr>Информирование родителей</vt:lpstr>
      <vt:lpstr>Мероприятие с представителями 7-й Пожарно-спасательной части 1 ПСО ФПС ГПС ГУ МЧС России по Иркутской области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Познавательные занятия, беседы</dc:title>
  <dc:creator>пк</dc:creator>
  <cp:lastModifiedBy>пк</cp:lastModifiedBy>
  <cp:revision>7</cp:revision>
  <dcterms:created xsi:type="dcterms:W3CDTF">2024-04-27T02:32:09Z</dcterms:created>
  <dcterms:modified xsi:type="dcterms:W3CDTF">2024-04-27T03:09:31Z</dcterms:modified>
</cp:coreProperties>
</file>