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Оздоровительная работа</a:t>
            </a:r>
            <a:endParaRPr lang="ru-RU" dirty="0"/>
          </a:p>
        </p:txBody>
      </p:sp>
      <p:pic>
        <p:nvPicPr>
          <p:cNvPr id="1026" name="Picture 2" descr="D:\ДАННЫЕ ТУТ!!!!!!\Рабочий стол\ФОТОАЛЬБОМ\Летняя работа\лето 2024\IMG-42007a6c1d6321da873dc2566c1fca37-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772" y="980728"/>
            <a:ext cx="327866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ДАННЫЕ ТУТ!!!!!!\Рабочий стол\ФОТОАЛЬБОМ\Летняя работа\лето 2024\IMG-aadbbb9b2abb9a571298692e646f2a2e-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92" y="3686633"/>
            <a:ext cx="3475112" cy="260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ДАННЫЕ ТУТ!!!!!!\Рабочий стол\ФОТОАЛЬБОМ\Летняя работа\лето 2024\IMG-1a149acbf41463d557b850ae39df65af-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86633"/>
            <a:ext cx="3429744" cy="25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ДАННЫЕ ТУТ!!!!!!\Рабочий стол\ФОТОАЛЬБОМ\Летняя работа\лето 2024\IMG-00f52a364b6d22000bbc96be54c6684c-V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316835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52383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Паркет</vt:lpstr>
      <vt:lpstr>Оздоровительная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Оздоровительная работа</dc:title>
  <dc:creator>пк</dc:creator>
  <cp:lastModifiedBy>пк</cp:lastModifiedBy>
  <cp:revision>2</cp:revision>
  <dcterms:created xsi:type="dcterms:W3CDTF">2024-06-21T03:18:27Z</dcterms:created>
  <dcterms:modified xsi:type="dcterms:W3CDTF">2024-06-21T03:48:03Z</dcterms:modified>
</cp:coreProperties>
</file>