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33057"/>
            <a:ext cx="8458200" cy="2142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Семья –это важно!</a:t>
            </a:r>
            <a:br>
              <a:rPr lang="ru-RU" sz="2000" dirty="0" smtClean="0"/>
            </a:br>
            <a:r>
              <a:rPr lang="ru-RU" sz="2000" dirty="0" smtClean="0"/>
              <a:t>Семья –это сложно!</a:t>
            </a:r>
            <a:br>
              <a:rPr lang="ru-RU" sz="2000" dirty="0" smtClean="0"/>
            </a:br>
            <a:r>
              <a:rPr lang="ru-RU" sz="2000" dirty="0" smtClean="0"/>
              <a:t>Но счастливо жить одному невозможно!</a:t>
            </a:r>
            <a:br>
              <a:rPr lang="ru-RU" sz="2000" dirty="0" smtClean="0"/>
            </a:br>
            <a:r>
              <a:rPr lang="ru-RU" sz="2000" dirty="0" smtClean="0"/>
              <a:t>Всегда будьте вместе, любовь берегите!</a:t>
            </a:r>
            <a:br>
              <a:rPr lang="ru-RU" sz="2000" dirty="0" smtClean="0"/>
            </a:br>
            <a:r>
              <a:rPr lang="ru-RU" sz="2000" dirty="0" smtClean="0"/>
              <a:t>Обиды и ссоры подальше гоните,</a:t>
            </a:r>
            <a:br>
              <a:rPr lang="ru-RU" sz="2000" dirty="0" smtClean="0"/>
            </a:br>
            <a:r>
              <a:rPr lang="ru-RU" sz="2000" dirty="0" smtClean="0"/>
              <a:t>Хочу, чтоб про вас кругом говорили:</a:t>
            </a:r>
            <a:br>
              <a:rPr lang="ru-RU" sz="2000" dirty="0" smtClean="0"/>
            </a:br>
            <a:r>
              <a:rPr lang="ru-RU" sz="2000" dirty="0" smtClean="0"/>
              <a:t>Какая хорошая ваша семья!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Мероприятия в рамках Года семьи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8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Фотогалерея читающих семей воспитанников</a:t>
            </a:r>
            <a:endParaRPr lang="ru-RU" sz="2400" dirty="0"/>
          </a:p>
        </p:txBody>
      </p:sp>
      <p:pic>
        <p:nvPicPr>
          <p:cNvPr id="4098" name="Picture 2" descr="D:\ДАННЫЕ ТУТ!!!!!!\Рабочий стол\ФОТОАЛЬБОМ\ТЕМАТИЧЕСКИЕ ДНИ\2023-2024\План воспитат работы\День чтения\20240202_0857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3515" y="2365804"/>
            <a:ext cx="3944776" cy="218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АННЫЕ ТУТ!!!!!!\Рабочий стол\ФОТОАЛЬБОМ\ТЕМАТИЧЕСКИЕ ДНИ\2023-2024\План воспитат работы\День чтения\20240202_085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8142" y="2348883"/>
            <a:ext cx="3888433" cy="216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АННЫЕ ТУТ!!!!!!\Рабочий стол\ФОТОАЛЬБОМ\ТЕМАТИЧЕСКИЕ ДНИ\2023-2024\План воспитат работы\День чтения\20240202_0908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56" y="3212976"/>
            <a:ext cx="378090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2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на спорте - всей семьей</a:t>
            </a:r>
            <a:endParaRPr lang="ru-RU" sz="2700" dirty="0"/>
          </a:p>
        </p:txBody>
      </p:sp>
      <p:pic>
        <p:nvPicPr>
          <p:cNvPr id="6146" name="Picture 2" descr="D:\ДАННЫЕ ТУТ!!!!!!\Рабочий стол\ФОТОАЛЬБОМ\РАБОТА С РОДИТЕЛЯМИ мастер классы,круглые столы,клубы род встреч\2023-2024\вовлечение в обр процесс\IMG-8b76659abb1bf6880c26bdc8f01116ed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44" y="1092696"/>
            <a:ext cx="3499115" cy="26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АННЫЕ ТУТ!!!!!!\Рабочий стол\ФОТОАЛЬБОМ\РАБОТА С РОДИТЕЛЯМИ мастер классы,круглые столы,клубы род встреч\2023-2024\Род соб 28.09\Родсобр сент 2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78904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АННЫЕ ТУТ!!!!!!\Рабочий стол\ФОТОАЛЬБОМ\РАБОТА С РОДИТЕЛЯМИ мастер классы,круглые столы,клубы род встреч\2023-2024\маленький ниндзя\20240216_093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1" y="3267224"/>
            <a:ext cx="28448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АННЫЕ ТУТ!!!!!!\Рабочий стол\ФОТОАЛЬБОМ\ТЕМАТИЧЕСКИЕ ДНИ\2023-2024\План воспитат работы\День отца\IMG-995b55f64bd7e36448729bc762c4239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069704" cy="2302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1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а без бабушки и дедушки – это что же за семья</a:t>
            </a:r>
            <a:endParaRPr lang="ru-RU" sz="2400" dirty="0"/>
          </a:p>
        </p:txBody>
      </p:sp>
      <p:pic>
        <p:nvPicPr>
          <p:cNvPr id="5122" name="Picture 2" descr="D:\ДАННЫЕ ТУТ!!!!!!\Рабочий стол\ФОТОАЛЬБОМ\ТЕМАТИЧЕСКИЕ ДНИ\2023-2024\План воспитат работы\бабушки и дедушки\20231031_124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281040" cy="246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АННЫЕ ТУТ!!!!!!\Рабочий стол\ФОТОАЛЬБОМ\ТЕМАТИЧЕСКИЕ ДНИ\2023-2024\План воспитат работы\бабушки и дедушки\20231031_124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2188" y="3275620"/>
            <a:ext cx="2838391" cy="383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АННЫЕ ТУТ!!!!!!\Рабочий стол\ФОТОАЛЬБОМ\ТЕМАТИЧЕСКИЕ ДНИ\2023-2024\План воспитат работы\бабушки и дедушки\20231031_124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556768" cy="1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АННЫЕ ТУТ!!!!!!\Рабочий стол\ФОТОАЛЬБОМ\ТЕМАТИЧЕСКИЕ ДНИ\2023-2024\План воспитат работы\бабушки и дедушки\20231031_124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04172"/>
            <a:ext cx="2556768" cy="1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АННЫЕ ТУТ!!!!!!\Рабочий стол\ФОТОАЛЬБОМ\ТЕМАТИЧЕСКИЕ ДНИ\2023-2024\План воспитат работы\бабушки и дедушки\20231031_1242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284984"/>
            <a:ext cx="1908696" cy="1431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ДАННЫЕ ТУТ!!!!!!\Рабочий стол\ФОТОАЛЬБОМ\ТЕМАТИЧЕСКИЕ ДНИ\2023-2024\План воспитат работы\бабушки и дедушки\IMG-ec8f06bb9e63d1f8f63b2f0a480f24da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20" y="1700808"/>
            <a:ext cx="2421632" cy="18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АННЫЕ ТУТ!!!!!!\Рабочий стол\ФОТОАЛЬБОМ\ТЕМАТИЧЕСКИЕ ДНИ\2023-2024\План воспитат работы\бабушки и дедушки\IMG-a92f476be5cfc2e201b4b487e3313348-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58417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Информационное пространство групп к году семьи </a:t>
            </a:r>
            <a:endParaRPr lang="ru-RU" sz="2400" dirty="0"/>
          </a:p>
        </p:txBody>
      </p:sp>
      <p:pic>
        <p:nvPicPr>
          <p:cNvPr id="1026" name="Picture 2" descr="D:\ДАННЫЕ ТУТ!!!!!!\Рабочий стол\ФОТОАЛЬБОМ\ТЕМАТИЧЕСКИЕ ДНИ\2023-2024\Год семьи мероприятия\20240130_1014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40360" cy="223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АННЫЕ ТУТ!!!!!!\Рабочий стол\ФОТОАЛЬБОМ\ТЕМАТИЧЕСКИЕ ДНИ\2023-2024\Год семьи мероприятия\20240131_080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372" y="2596148"/>
            <a:ext cx="3708896" cy="171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7967" y="3796438"/>
            <a:ext cx="3507792" cy="162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АННЫЕ ТУТ!!!!!!\Рабочий стол\ФОТОАЛЬБОМ\РППС групп\2023-2024\центры общий вид принципы\20240313_0944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2070" y="4204646"/>
            <a:ext cx="2940811" cy="220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4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Просвещение родителей в рамках года семьи</a:t>
            </a:r>
            <a:endParaRPr lang="ru-RU" sz="2400" dirty="0"/>
          </a:p>
        </p:txBody>
      </p:sp>
      <p:pic>
        <p:nvPicPr>
          <p:cNvPr id="1026" name="Picture 2" descr="D:\ДАННЫЕ ТУТ!!!!!!\Рабочий стол\ФОТОАЛЬБОМ\ТЕМАТИЧЕСКИЕ ДНИ\2023-2024\Год семьи мероприятия\20240621_0942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73" y="1052736"/>
            <a:ext cx="1971675" cy="359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АННЫЕ ТУТ!!!!!!\Рабочий стол\ФОТОАЛЬБОМ\ТЕМАТИЧЕСКИЕ ДНИ\2023-2024\Год семьи мероприятия\20240621_094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2032"/>
            <a:ext cx="2755032" cy="1272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АННЫЕ ТУТ!!!!!!\Рабочий стол\ФОТОАЛЬБОМ\ТЕМАТИЧЕСКИЕ ДНИ\2023-2024\Год семьи мероприятия\20240621_094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4142"/>
            <a:ext cx="2880320" cy="133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АННЫЕ ТУТ!!!!!!\Рабочий стол\ФОТОАЛЬБОМ\ТЕМАТИЧЕСКИЕ ДНИ\2023-2024\Год семьи мероприятия\20240621_095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" y="2946428"/>
            <a:ext cx="3342939" cy="154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АННЫЕ ТУТ!!!!!!\Рабочий стол\ФОТОАЛЬБОМ\ТЕМАТИЧЕСКИЕ ДНИ\2023-2024\Год семьи мероприятия\20240621_1001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44" y="2954074"/>
            <a:ext cx="3119514" cy="154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6" y="4725144"/>
            <a:ext cx="3359150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1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Акция «семья это…»</a:t>
            </a:r>
            <a:br>
              <a:rPr lang="ru-RU" sz="2400" dirty="0" smtClean="0"/>
            </a:br>
            <a:r>
              <a:rPr lang="ru-RU" sz="2400" dirty="0" smtClean="0"/>
              <a:t>создание семейного дерева</a:t>
            </a:r>
            <a:endParaRPr lang="ru-RU" sz="2400" dirty="0"/>
          </a:p>
        </p:txBody>
      </p:sp>
      <p:pic>
        <p:nvPicPr>
          <p:cNvPr id="2050" name="Picture 2" descr="D:\ДАННЫЕ ТУТ!!!!!!\Рабочий стол\ФОТОАЛЬБОМ\ТЕМАТИЧЕСКИЕ ДНИ\2023-2024\Год семьи мероприятия\Дерево семьи многопоколенные семьи\20240130_13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789">
            <a:off x="-190230" y="1110417"/>
            <a:ext cx="2610546" cy="1206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АННЫЕ ТУТ!!!!!!\Рабочий стол\ФОТОАЛЬБОМ\ТЕМАТИЧЕСКИЕ ДНИ\2023-2024\Год семьи мероприятия\Дерево семьи многопоколенные семьи\20240130_133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941" y="4504014"/>
            <a:ext cx="3097312" cy="143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АННЫЕ ТУТ!!!!!!\Рабочий стол\ФОТОАЛЬБОМ\ТЕМАТИЧЕСКИЕ ДНИ\2023-2024\Год семьи мероприятия\Дерево семьи многопоколенные семьи\20240130_133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7130">
            <a:off x="6726342" y="1125426"/>
            <a:ext cx="2648318" cy="122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АННЫЕ ТУТ!!!!!!\Рабочий стол\ФОТОАЛЬБОМ\ТЕМАТИЧЕСКИЕ ДНИ\2023-2024\Год семьи мероприятия\Дерево семьи многопоколенные семьи\20240130_134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694" y="4447866"/>
            <a:ext cx="3067970" cy="151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АННЫЕ ТУТ!!!!!!\Рабочий стол\ФОТОАЛЬБОМ\ТЕМАТИЧЕСКИЕ ДНИ\2023-2024\Год семьи мероприятия\Дерево семьи многопоколенные семьи\20240130_1342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08" y="1019473"/>
            <a:ext cx="3780904" cy="174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ДАННЫЕ ТУТ!!!!!!\Рабочий стол\ФОТОАЛЬБОМ\ТЕМАТИЧЕСКИЕ ДНИ\2023-2024\Год семьи мероприятия\Дерево семьи многопоколенные семьи\20240130_1346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0804" y="3900721"/>
            <a:ext cx="3741934" cy="189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3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Фотовыставка </a:t>
            </a:r>
            <a:br>
              <a:rPr lang="ru-RU" sz="2400" dirty="0" smtClean="0"/>
            </a:br>
            <a:r>
              <a:rPr lang="ru-RU" sz="2400" dirty="0" smtClean="0"/>
              <a:t>«Моя большая многопоколенная семья»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689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286399" cy="1980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ДАННЫЕ ТУТ!!!!!!\Рабочий стол\ФОТОАЛЬБОМ\ТЕМАТИЧЕСКИЕ ДНИ\2023-2024\План воспитат работы\Семья\20240110_083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988816" cy="224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6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Фотогалереи «семь-я» </a:t>
            </a:r>
            <a:endParaRPr lang="ru-RU" sz="2400" dirty="0"/>
          </a:p>
        </p:txBody>
      </p:sp>
      <p:pic>
        <p:nvPicPr>
          <p:cNvPr id="4098" name="Picture 2" descr="D:\ДАННЫЕ ТУТ!!!!!!\Рабочий стол\ФОТОАЛЬБОМ\Тематические выставки\2023-2024\я  и мой папа\20240220_0854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6" y="836712"/>
            <a:ext cx="3663636" cy="169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АННЫЕ ТУТ!!!!!!\Рабочий стол\ФОТОАЛЬБОМ\Тематические выставки\2023-2024\я  и мой папа\20240220_085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67" y="836712"/>
            <a:ext cx="3896085" cy="167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АННЫЕ ТУТ!!!!!!\Рабочий стол\ФОТОАЛЬБОМ\Тематические выставки\2023-2024\день мамы\20231127_084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169320" cy="2376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АННЫЕ ТУТ!!!!!!\Рабочий стол\ФОТОАЛЬБОМ\Тематические выставки\2023-2024\день мамы\20231127_0847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56837"/>
            <a:ext cx="3204840" cy="240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АННЫЕ ТУТ!!!!!!\Рабочий стол\ФОТОАЛЬБОМ\Тематические выставки\2023-2024\про семью фотовыст\20240603_1120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1840" y="3861048"/>
            <a:ext cx="302433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ДАННЫЕ ТУТ!!!!!!\Рабочий стол\ФОТОАЛЬБОМ\Тематические выставки\2023-2024\про семью фотовыст\20240603_112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6842"/>
            <a:ext cx="2730500" cy="126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ДАННЫЕ ТУТ!!!!!!\Рабочий стол\ФОТОАЛЬБОМ\Тематические выставки\2023-2024\про семью фотовыст\20240603_1123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5" y="2741633"/>
            <a:ext cx="2730500" cy="126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1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Участие родителей в образовательной деятельности</a:t>
            </a:r>
            <a:endParaRPr lang="ru-RU" sz="2400" dirty="0"/>
          </a:p>
        </p:txBody>
      </p:sp>
      <p:pic>
        <p:nvPicPr>
          <p:cNvPr id="4098" name="Picture 2" descr="D:\ДАННЫЕ ТУТ!!!!!!\Рабочий стол\ФОТОАЛЬБОМ\РАБОТА С РОДИТЕЛЯМИ мастер классы,круглые столы,клубы род встреч\2023-2024\вовлечение в обр процесс\IMG-00b3ee9113bddd07a55bb8b83089152c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АННЫЕ ТУТ!!!!!!\Рабочий стол\ФОТОАЛЬБОМ\РАБОТА С РОДИТЕЛЯМИ мастер классы,круглые столы,клубы род встреч\2023-2024\вовлечение в обр процесс\IMG-1bea8de04b66407c74250545f96f744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349624" cy="313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АННЫЕ ТУТ!!!!!!\Рабочий стол\ФОТОАЛЬБОМ\РАБОТА С РОДИТЕЛЯМИ мастер классы,круглые столы,клубы род встреч\2023-2024\вовлечение в обр процесс\IMG-356b04ff84fdce09f644a543934c518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6901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АННЫЕ ТУТ!!!!!!\Рабочий стол\ФОТОАЛЬБОМ\РАБОТА С РОДИТЕЛЯМИ мастер классы,круглые столы,клубы род встреч\2023-2024\вовлечение в обр процесс\IMG-f9248de1cd2ecaa36535722bc295e442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4545990"/>
            <a:ext cx="1672208" cy="205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АННЫЕ ТУТ!!!!!!\Рабочий стол\ФОТОАЛЬБОМ\ТЕМАТИЧЕСКИЕ ДНИ\2023-2024\План воспитат работы\День отца\IMG-6b8c34ddde9e7adb24d3acfb274e9007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6" y="4329584"/>
            <a:ext cx="1816224" cy="242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АННЫЕ ТУТ!!!!!!\Рабочий стол\ФОТОАЛЬБОМ\ТЕМАТИЧЕСКИЕ ДНИ\2023-2024\План воспитат работы\День отца\IMG-5527db3bcaf9b2834db5d6e1758a9c67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59" y="1844824"/>
            <a:ext cx="2709664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7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Акция  «самая читающая семья»</a:t>
            </a:r>
            <a:endParaRPr lang="ru-RU" sz="2400" dirty="0"/>
          </a:p>
        </p:txBody>
      </p:sp>
      <p:pic>
        <p:nvPicPr>
          <p:cNvPr id="5122" name="Picture 2" descr="D:\ДАННЫЕ ТУТ!!!!!!\Рабочий стол\ФОТОАЛЬБОМ\РАБОТА С РОДИТЕЛЯМИ мастер классы,круглые столы,клубы род встреч\2023-2024\вовлечение в обр процесс\IMG-6b466c2da9c167473db6b0e5f771487a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383673" cy="279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АННЫЕ ТУТ!!!!!!\Рабочий стол\ФОТОАЛЬБОМ\РАБОТА С РОДИТЕЛЯМИ мастер классы,круглые столы,клубы род встреч\2023-2024\вовлечение в обр процесс\IMG-00ef7becd7741fd84ff2858520d05f7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9583"/>
            <a:ext cx="2736304" cy="3347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АННЫЕ ТУТ!!!!!!\Рабочий стол\ФОТОАЛЬБОМ\РАБОТА С РОДИТЕЛЯМИ мастер классы,круглые столы,клубы род встреч\2023-2024\вовлечение в обр процесс\IMG-25f32d86370d8f8627417ef7875afdc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262882" cy="333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4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Читаем всей семьей</a:t>
            </a:r>
            <a:endParaRPr lang="ru-RU" sz="2400" dirty="0"/>
          </a:p>
        </p:txBody>
      </p:sp>
      <p:pic>
        <p:nvPicPr>
          <p:cNvPr id="3074" name="Picture 2" descr="D:\ДАННЫЕ ТУТ!!!!!!\Рабочий стол\ФОТОАЛЬБОМ\ТЕМАТИЧЕСКИЕ ДНИ\2023-2024\План воспитат работы\День чтения\IMG-0ff83fcc88d9898cd8be96bd3826c9c9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3288"/>
            <a:ext cx="2092914" cy="279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АННЫЕ ТУТ!!!!!!\Рабочий стол\ФОТОАЛЬБОМ\ТЕМАТИЧЕСКИЕ ДНИ\2023-2024\План воспитат работы\День чтения\IMG-1a2b670ccbf7c44d4fcf796cb390e93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9397"/>
            <a:ext cx="2732667" cy="3643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АННЫЕ ТУТ!!!!!!\Рабочий стол\ФОТОАЛЬБОМ\ТЕМАТИЧЕСКИЕ ДНИ\2023-2024\План воспитат работы\День чтения\IMG-1a146997abc0affe4930a46a5b767858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14" y="4079817"/>
            <a:ext cx="3213720" cy="2410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АННЫЕ ТУТ!!!!!!\Рабочий стол\ФОТОАЛЬБОМ\ТЕМАТИЧЕСКИЕ ДНИ\2023-2024\План воспитат работы\День чтения\IMG-1ff1fb737f17b1143d772d6bc8daf575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2562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АННЫЕ ТУТ!!!!!!\Рабочий стол\ФОТОАЛЬБОМ\ТЕМАТИЧЕСКИЕ ДНИ\2023-2024\План воспитат работы\День чтения\IMG-9a50e13b70c3f0f2c8c51736f346bb46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01" y="1094263"/>
            <a:ext cx="1888232" cy="251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ДАННЫЕ ТУТ!!!!!!\Рабочий стол\ФОТОАЛЬБОМ\ТЕМАТИЧЕСКИЕ ДНИ\2023-2024\План воспитат работы\День чтения\IMG-20c076af484e71ae190be204aa80462f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176264" cy="288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0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69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Семья –это важно! Семья –это сложно! Но счастливо жить одному невозможно! Всегда будьте вместе, любовь берегите! Обиды и ссоры подальше гоните, Хочу, чтоб про вас кругом говорили: Какая хорошая ваша семья!  </vt:lpstr>
      <vt:lpstr>Информационное пространство групп к году семьи </vt:lpstr>
      <vt:lpstr>Просвещение родителей в рамках года семьи</vt:lpstr>
      <vt:lpstr>Акция «семья это…» создание семейного дерева</vt:lpstr>
      <vt:lpstr>Фотовыставка  «Моя большая многопоколенная семья»</vt:lpstr>
      <vt:lpstr>Фотогалереи «семь-я» </vt:lpstr>
      <vt:lpstr>Участие родителей в образовательной деятельности</vt:lpstr>
      <vt:lpstr> Акция  «самая читающая семья»</vt:lpstr>
      <vt:lpstr>Читаем всей семьей</vt:lpstr>
      <vt:lpstr>Фотогалерея читающих семей воспитанников</vt:lpstr>
      <vt:lpstr> на спорте - всей семьей</vt:lpstr>
      <vt:lpstr> а без бабушки и дедушки – это что же за семья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–это важно! Семья –это сложно! Но счастливо жить одному невозможно! Всегда будьте вместе, любовь берегите! Обиды и ссоры подальше гоните, Хочу, чтоб про вас кругом говорили: Какая хорошая ваша семья!  </dc:title>
  <dc:creator>пк</dc:creator>
  <cp:lastModifiedBy>пк</cp:lastModifiedBy>
  <cp:revision>22</cp:revision>
  <dcterms:created xsi:type="dcterms:W3CDTF">2024-06-20T08:09:14Z</dcterms:created>
  <dcterms:modified xsi:type="dcterms:W3CDTF">2024-06-21T02:29:48Z</dcterms:modified>
</cp:coreProperties>
</file>