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72007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Познавательное развитие </a:t>
            </a:r>
            <a:r>
              <a:rPr lang="ru-RU" sz="1300" dirty="0" smtClean="0"/>
              <a:t>(</a:t>
            </a:r>
            <a:r>
              <a:rPr lang="ru-RU" sz="1300" smtClean="0"/>
              <a:t>исследование объектов, </a:t>
            </a:r>
            <a:r>
              <a:rPr lang="ru-RU" sz="1300" dirty="0" err="1" smtClean="0"/>
              <a:t>кинезиологические</a:t>
            </a:r>
            <a:r>
              <a:rPr lang="ru-RU" sz="1300" dirty="0" smtClean="0"/>
              <a:t> игры, День русской балалайки, День </a:t>
            </a:r>
            <a:r>
              <a:rPr lang="ru-RU" sz="1300" dirty="0"/>
              <a:t>П</a:t>
            </a:r>
            <a:r>
              <a:rPr lang="ru-RU" sz="1300" dirty="0" smtClean="0"/>
              <a:t>ушкина, День прогулок)</a:t>
            </a:r>
            <a:endParaRPr lang="ru-RU" sz="1300" dirty="0"/>
          </a:p>
        </p:txBody>
      </p:sp>
      <p:pic>
        <p:nvPicPr>
          <p:cNvPr id="1026" name="Picture 2" descr="D:\ДАННЫЕ ТУТ!!!!!!\Рабочий стол\ФОТОАЛЬБОМ\Летняя работа\лето 2024\20240617_09423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30" y="1483918"/>
            <a:ext cx="2731008" cy="126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ДАННЫЕ ТУТ!!!!!!\Рабочий стол\ФОТОАЛЬБОМ\Летняя работа\лето 2024\IMG-2451d121ecf1cbffe7b23482f027a51c-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551" y="1268760"/>
            <a:ext cx="2448272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ДАННЫЕ ТУТ!!!!!!\Рабочий стол\ФОТОАЛЬБОМ\Летняя работа\лето 2024\IMG-aa0b3cec70d9a590a6a311487762b9b3-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50" y="3933056"/>
            <a:ext cx="194421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ДАННЫЕ ТУТ!!!!!!\Рабочий стол\ФОТОАЛЬБОМ\Летняя работа\лето 2024\IMG-d8c83dbbd4a80adf76f5aa37d76e3ff1-V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628" y="2839931"/>
            <a:ext cx="2442050" cy="183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ДАННЫЕ ТУТ!!!!!!\Рабочий стол\ФОТОАЛЬБОМ\Летняя работа\лето 2024\20240617_08370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29000"/>
            <a:ext cx="2730500" cy="126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ДАННЫЕ ТУТ!!!!!!\Рабочий стол\ФОТОАЛЬБОМ\Летняя работа\лето 2024\день балалайки\20240620_10074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40603"/>
            <a:ext cx="2730500" cy="126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ДАННЫЕ ТУТ!!!!!!\Рабочий стол\ФОТОАЛЬБОМ\Летняя работа\лето 2024\IMG-06500f3bb47eede65ade04efcbfc481a-V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427" y="4869160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793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Другая 5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898E56"/>
      </a:accent1>
      <a:accent2>
        <a:srgbClr val="FFFF0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</TotalTime>
  <Words>19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Перспектива</vt:lpstr>
      <vt:lpstr>Познавательное развитие (исследование объектов, кинезиологические игры, День русской балалайки, День Пушкина, День прогулок)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Познавательное развитие</dc:title>
  <dc:creator>пк</dc:creator>
  <cp:lastModifiedBy>пк</cp:lastModifiedBy>
  <cp:revision>3</cp:revision>
  <dcterms:created xsi:type="dcterms:W3CDTF">2024-06-21T07:08:21Z</dcterms:created>
  <dcterms:modified xsi:type="dcterms:W3CDTF">2024-06-21T07:15:55Z</dcterms:modified>
</cp:coreProperties>
</file>