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1" r:id="rId4"/>
    <p:sldId id="262" r:id="rId5"/>
    <p:sldId id="263" r:id="rId6"/>
    <p:sldId id="264" r:id="rId7"/>
    <p:sldId id="265" r:id="rId8"/>
    <p:sldId id="256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2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B53-FC53-434F-AFFC-326075DE08DD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B53-FC53-434F-AFFC-326075DE08DD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B53-FC53-434F-AFFC-326075DE08DD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B53-FC53-434F-AFFC-326075DE08DD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B53-FC53-434F-AFFC-326075DE08DD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B53-FC53-434F-AFFC-326075DE08DD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B53-FC53-434F-AFFC-326075DE08DD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B53-FC53-434F-AFFC-326075DE08DD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B53-FC53-434F-AFFC-326075DE08DD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B53-FC53-434F-AFFC-326075DE08DD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B53-FC53-434F-AFFC-326075DE08DD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15B53-FC53-434F-AFFC-326075DE08DD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7.png"/><Relationship Id="rId12" Type="http://schemas.openxmlformats.org/officeDocument/2006/relationships/image" Target="../media/image2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1.wav"/><Relationship Id="rId7" Type="http://schemas.openxmlformats.org/officeDocument/2006/relationships/image" Target="../media/image2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png"/><Relationship Id="rId5" Type="http://schemas.openxmlformats.org/officeDocument/2006/relationships/image" Target="../media/image24.jpeg"/><Relationship Id="rId10" Type="http://schemas.openxmlformats.org/officeDocument/2006/relationships/image" Target="../media/image29.pn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:\Ирочка\Изображения\для презентации\весна\1299083245_1-2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064896" cy="295232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Интерактивная игра для дошкольников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«Весна пришла!»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099" name="Picture 3" descr="B:\Ирочка\Изображения\для презентации\весна\post-42474-1193330748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2625129"/>
            <a:ext cx="3030736" cy="4232871"/>
          </a:xfrm>
          <a:prstGeom prst="rect">
            <a:avLst/>
          </a:prstGeom>
          <a:noFill/>
        </p:spPr>
      </p:pic>
      <p:sp>
        <p:nvSpPr>
          <p:cNvPr id="5" name="Прямоугольник 4">
            <a:hlinkClick r:id="rId4" action="ppaction://hlinksldjump"/>
          </p:cNvPr>
          <p:cNvSpPr/>
          <p:nvPr/>
        </p:nvSpPr>
        <p:spPr>
          <a:xfrm>
            <a:off x="2987824" y="5805264"/>
            <a:ext cx="3096344" cy="72008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Начать игру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>
            <a:hlinkClick r:id="rId4" action="ppaction://hlinksldjump"/>
          </p:cNvPr>
          <p:cNvSpPr/>
          <p:nvPr/>
        </p:nvSpPr>
        <p:spPr>
          <a:xfrm>
            <a:off x="611560" y="2852936"/>
            <a:ext cx="3528392" cy="576064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Признаки весны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>
            <a:hlinkClick r:id="rId5" action="ppaction://hlinksldjump"/>
          </p:cNvPr>
          <p:cNvSpPr/>
          <p:nvPr/>
        </p:nvSpPr>
        <p:spPr>
          <a:xfrm>
            <a:off x="611560" y="3573016"/>
            <a:ext cx="3888432" cy="576064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перепутал художник?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rId6" action="ppaction://hlinksldjump"/>
          </p:cNvPr>
          <p:cNvSpPr/>
          <p:nvPr/>
        </p:nvSpPr>
        <p:spPr>
          <a:xfrm>
            <a:off x="611560" y="4293096"/>
            <a:ext cx="3528392" cy="576064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Перелетные птицы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>
            <a:hlinkClick r:id="rId7" action="ppaction://hlinksldjump"/>
          </p:cNvPr>
          <p:cNvSpPr/>
          <p:nvPr/>
        </p:nvSpPr>
        <p:spPr>
          <a:xfrm>
            <a:off x="611560" y="5013176"/>
            <a:ext cx="3528392" cy="576064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Весенние загадки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:\Ирочка\Изображения\для презентации\весна\vesna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3429000"/>
            <a:ext cx="4609890" cy="3240360"/>
          </a:xfrm>
          <a:prstGeom prst="rect">
            <a:avLst/>
          </a:prstGeom>
          <a:noFill/>
        </p:spPr>
      </p:pic>
      <p:pic>
        <p:nvPicPr>
          <p:cNvPr id="3" name="Picture 2" descr="B:\Ирочка\Изображения\для презентации\весна\zima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9512" y="116632"/>
            <a:ext cx="4608512" cy="323939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788024" y="150892"/>
            <a:ext cx="381642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Найдите признаки весны</a:t>
            </a:r>
          </a:p>
          <a:p>
            <a:pPr algn="ctr"/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48064" y="5373216"/>
            <a:ext cx="1440160" cy="1224136"/>
          </a:xfrm>
          <a:prstGeom prst="roundRect">
            <a:avLst/>
          </a:prstGeom>
          <a:blipFill>
            <a:blip r:embed="rId6" cstate="screen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092280" y="1052736"/>
            <a:ext cx="1440160" cy="1224136"/>
          </a:xfrm>
          <a:prstGeom prst="roundRect">
            <a:avLst/>
          </a:prstGeom>
          <a:blipFill>
            <a:blip r:embed="rId7" cstate="screen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64288" y="3861048"/>
            <a:ext cx="1440160" cy="1296144"/>
          </a:xfrm>
          <a:prstGeom prst="roundRect">
            <a:avLst/>
          </a:prstGeom>
          <a:blipFill>
            <a:blip r:embed="rId8" cstate="screen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64288" y="2492896"/>
            <a:ext cx="1440160" cy="1224136"/>
          </a:xfrm>
          <a:prstGeom prst="roundRect">
            <a:avLst/>
          </a:prstGeom>
          <a:blipFill>
            <a:blip r:embed="rId9" cstate="screen"/>
            <a:stretch>
              <a:fillRect/>
            </a:stretch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48064" y="3861048"/>
            <a:ext cx="1440160" cy="1224136"/>
          </a:xfrm>
          <a:prstGeom prst="roundRect">
            <a:avLst/>
          </a:prstGeom>
          <a:blipFill>
            <a:blip r:embed="rId10" cstate="screen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48064" y="2492896"/>
            <a:ext cx="1440160" cy="1224136"/>
          </a:xfrm>
          <a:prstGeom prst="roundRect">
            <a:avLst/>
          </a:prstGeom>
          <a:blipFill>
            <a:blip r:embed="rId11" cstate="screen"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148064" y="1052736"/>
            <a:ext cx="1440160" cy="1224136"/>
          </a:xfrm>
          <a:prstGeom prst="roundRect">
            <a:avLst/>
          </a:prstGeom>
          <a:blipFill>
            <a:blip r:embed="rId12" cstate="screen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236296" y="5373216"/>
            <a:ext cx="1440160" cy="1224136"/>
          </a:xfrm>
          <a:prstGeom prst="roundRect">
            <a:avLst/>
          </a:prstGeom>
          <a:blipFill>
            <a:blip r:embed="rId13" cstate="screen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FEF29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FEF2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FEF29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FEF29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FEF29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:\Ирочка\Изображения\для презентации\весна\фон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332656"/>
            <a:ext cx="8502686" cy="5976664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1475656" y="1772816"/>
            <a:ext cx="3888432" cy="4176464"/>
          </a:xfrm>
          <a:prstGeom prst="ellipse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4" name="Picture 6" descr="B:\Ирочка\Изображения\для презентации\весна\снег на крыше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067944" y="1844824"/>
            <a:ext cx="4410103" cy="2880320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1403648" y="1484784"/>
            <a:ext cx="3888432" cy="4464496"/>
          </a:xfrm>
          <a:prstGeom prst="ellipse">
            <a:avLst/>
          </a:prstGeom>
          <a:blipFill>
            <a:blip r:embed="rId5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5" name="Picture 7" descr="B:\Ирочка\Изображения\для презентации\весна\снег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23528" y="3429001"/>
            <a:ext cx="8496944" cy="2957612"/>
          </a:xfrm>
          <a:prstGeom prst="rect">
            <a:avLst/>
          </a:prstGeom>
          <a:noFill/>
        </p:spPr>
      </p:pic>
      <p:pic>
        <p:nvPicPr>
          <p:cNvPr id="2057" name="Picture 9" descr="B:\Ирочка\Изображения\для презентации\весна\весна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115616" y="4437112"/>
            <a:ext cx="1443370" cy="1658416"/>
          </a:xfrm>
          <a:prstGeom prst="rect">
            <a:avLst/>
          </a:prstGeom>
          <a:noFill/>
        </p:spPr>
      </p:pic>
      <p:pic>
        <p:nvPicPr>
          <p:cNvPr id="2056" name="Picture 8" descr="B:\Ирочка\Изображения\для презентации\весна\зима ребенок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403648" y="4365104"/>
            <a:ext cx="1440160" cy="1872603"/>
          </a:xfrm>
          <a:prstGeom prst="rect">
            <a:avLst/>
          </a:prstGeom>
          <a:noFill/>
        </p:spPr>
      </p:pic>
      <p:pic>
        <p:nvPicPr>
          <p:cNvPr id="2059" name="Picture 11" descr="B:\Ирочка\Изображения\для презентации\весна\лужа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524328" y="5301208"/>
            <a:ext cx="1229628" cy="720080"/>
          </a:xfrm>
          <a:prstGeom prst="rect">
            <a:avLst/>
          </a:prstGeom>
          <a:noFill/>
        </p:spPr>
      </p:pic>
      <p:pic>
        <p:nvPicPr>
          <p:cNvPr id="2058" name="Picture 10" descr="B:\Ирочка\Изображения\для презентации\весна\снеговик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380312" y="4149080"/>
            <a:ext cx="1432991" cy="1680220"/>
          </a:xfrm>
          <a:prstGeom prst="rect">
            <a:avLst/>
          </a:prstGeom>
          <a:noFill/>
        </p:spPr>
      </p:pic>
      <p:pic>
        <p:nvPicPr>
          <p:cNvPr id="2060" name="Picture 12" descr="B:\Ирочка\Изображения\для презентации\весна\солнце.pn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342302" y="404664"/>
            <a:ext cx="1205361" cy="1152128"/>
          </a:xfrm>
          <a:prstGeom prst="rect">
            <a:avLst/>
          </a:prstGeom>
          <a:noFill/>
        </p:spPr>
      </p:pic>
      <p:pic>
        <p:nvPicPr>
          <p:cNvPr id="2061" name="Picture 13" descr="B:\Ирочка\Изображения\для презентации\весна\солнца нет.pn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323528" y="404664"/>
            <a:ext cx="1544519" cy="126120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491880" y="476672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Художник рисовал весну. Что он перепутал?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B:\Ирочка\Изображения\для презентации\весна\5xaqqh-jae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3568" y="404664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Найдите всех перелетных птиц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B:\Ирочка\Изображения\для презентации\весна\693413_html_m39857c96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2204864"/>
            <a:ext cx="1835604" cy="1656184"/>
          </a:xfrm>
          <a:prstGeom prst="rect">
            <a:avLst/>
          </a:prstGeom>
          <a:noFill/>
        </p:spPr>
      </p:pic>
      <p:pic>
        <p:nvPicPr>
          <p:cNvPr id="1028" name="Picture 4" descr="B:\Ирочка\Изображения\для презентации\весна\171voronok_ili_gorodskaya_lastochka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1268760"/>
            <a:ext cx="1753158" cy="1728192"/>
          </a:xfrm>
          <a:prstGeom prst="rect">
            <a:avLst/>
          </a:prstGeom>
          <a:noFill/>
        </p:spPr>
      </p:pic>
      <p:pic>
        <p:nvPicPr>
          <p:cNvPr id="1029" name="Picture 5" descr="B:\Ирочка\Изображения\для презентации\весна\20580591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827584" y="4725144"/>
            <a:ext cx="2125397" cy="1512452"/>
          </a:xfrm>
          <a:prstGeom prst="rect">
            <a:avLst/>
          </a:prstGeom>
          <a:noFill/>
        </p:spPr>
      </p:pic>
      <p:pic>
        <p:nvPicPr>
          <p:cNvPr id="1030" name="Picture 6" descr="B:\Ирочка\Изображения\для презентации\весна\hello_html_32557953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491880" y="2924944"/>
            <a:ext cx="1919660" cy="1796802"/>
          </a:xfrm>
          <a:prstGeom prst="rect">
            <a:avLst/>
          </a:prstGeom>
          <a:noFill/>
        </p:spPr>
      </p:pic>
      <p:pic>
        <p:nvPicPr>
          <p:cNvPr id="1031" name="Picture 7" descr="B:\Ирочка\Изображения\для презентации\весна\sturnus_vulgaris-0214_r-300x300.jpg"/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876256" y="3350489"/>
            <a:ext cx="1921396" cy="1214322"/>
          </a:xfrm>
          <a:prstGeom prst="rect">
            <a:avLst/>
          </a:prstGeom>
          <a:noFill/>
        </p:spPr>
      </p:pic>
      <p:pic>
        <p:nvPicPr>
          <p:cNvPr id="1032" name="Picture 8" descr="B:\Ирочка\Изображения\для презентации\весна\ORp8Y5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5277371" y="4725144"/>
            <a:ext cx="2626966" cy="1643313"/>
          </a:xfrm>
          <a:prstGeom prst="rect">
            <a:avLst/>
          </a:prstGeom>
          <a:noFill/>
        </p:spPr>
      </p:pic>
      <p:pic>
        <p:nvPicPr>
          <p:cNvPr id="1036" name="Picture 12" descr="B:\Ирочка\Изображения\для презентации\весна\hello_html_m62f73767.pn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195736" y="1340768"/>
            <a:ext cx="1604813" cy="1224136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95536" y="386104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Голубь</a:t>
            </a:r>
            <a:endParaRPr lang="ru-RU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339752" y="242088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Синица</a:t>
            </a:r>
            <a:endParaRPr lang="ru-RU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076056" y="2492896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Ласточка</a:t>
            </a:r>
            <a:endParaRPr lang="ru-RU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259632" y="6165304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Грач</a:t>
            </a:r>
            <a:endParaRPr lang="ru-RU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436096" y="6207695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Ворона</a:t>
            </a:r>
            <a:endParaRPr lang="ru-RU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491880" y="458112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Соловей</a:t>
            </a:r>
            <a:endParaRPr lang="ru-RU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164288" y="4725144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Скворец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0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B:\Ирочка\Изображения\для презентации\весна\1353698673-0509985-www.nevsepic.com.u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8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19672" y="404664"/>
            <a:ext cx="626469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Весенние загадки</a:t>
            </a:r>
            <a:endParaRPr lang="ru-RU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1412776"/>
            <a:ext cx="6840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Из-под снега расцветает,</a:t>
            </a:r>
            <a:br>
              <a:rPr lang="ru-RU" sz="3200" dirty="0" smtClean="0"/>
            </a:br>
            <a:r>
              <a:rPr lang="ru-RU" sz="3200" dirty="0" smtClean="0"/>
              <a:t>Раньше всех весну встречает.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47864" y="2708920"/>
            <a:ext cx="2376264" cy="64807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Узнать ответ</a:t>
            </a:r>
            <a:endParaRPr lang="ru-RU" sz="2800" dirty="0"/>
          </a:p>
        </p:txBody>
      </p:sp>
      <p:pic>
        <p:nvPicPr>
          <p:cNvPr id="3077" name="Picture 5" descr="B:\Ирочка\Изображения\для презентации\весна\78967742_399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3573016"/>
            <a:ext cx="2808312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B:\Ирочка\Изображения\для презентации\весна\1353698673-0509985-www.nevsepic.com.u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8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19672" y="404664"/>
            <a:ext cx="626469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Весенние загадки</a:t>
            </a:r>
            <a:endParaRPr lang="ru-RU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1412776"/>
            <a:ext cx="6840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Солнце греет у порога </a:t>
            </a:r>
            <a:br>
              <a:rPr lang="ru-RU" sz="2400" dirty="0" smtClean="0"/>
            </a:br>
            <a:r>
              <a:rPr lang="ru-RU" sz="2400" dirty="0" smtClean="0"/>
              <a:t>И растаяли сугробы, </a:t>
            </a:r>
            <a:br>
              <a:rPr lang="ru-RU" sz="2400" dirty="0" smtClean="0"/>
            </a:br>
            <a:r>
              <a:rPr lang="ru-RU" sz="2400" dirty="0" smtClean="0"/>
              <a:t>Потекли рекой ручьи, </a:t>
            </a:r>
            <a:br>
              <a:rPr lang="ru-RU" sz="2400" dirty="0" smtClean="0"/>
            </a:br>
            <a:r>
              <a:rPr lang="ru-RU" sz="2400" dirty="0" smtClean="0"/>
              <a:t>Прилетели к нам ...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75856" y="3140968"/>
            <a:ext cx="2376264" cy="64807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Узнать ответ</a:t>
            </a:r>
            <a:endParaRPr lang="ru-RU" sz="2800" dirty="0"/>
          </a:p>
        </p:txBody>
      </p:sp>
      <p:pic>
        <p:nvPicPr>
          <p:cNvPr id="3077" name="Picture 5" descr="B:\Ирочка\Изображения\для презентации\весна\78967742_399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2267744" y="4149080"/>
            <a:ext cx="4905972" cy="21689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B:\Ирочка\Изображения\для презентации\весна\1353698673-0509985-www.nevsepic.com.u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8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19672" y="404664"/>
            <a:ext cx="626469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Весенние загадки</a:t>
            </a:r>
            <a:endParaRPr lang="ru-RU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1412776"/>
            <a:ext cx="6840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Серебристая Морковка</a:t>
            </a:r>
            <a:br>
              <a:rPr lang="ru-RU" sz="2400" dirty="0" smtClean="0"/>
            </a:br>
            <a:r>
              <a:rPr lang="ru-RU" sz="2400" dirty="0" smtClean="0"/>
              <a:t>Прицепилась к крыше ловко.</a:t>
            </a:r>
            <a:br>
              <a:rPr lang="ru-RU" sz="2400" dirty="0" smtClean="0"/>
            </a:br>
            <a:r>
              <a:rPr lang="ru-RU" sz="2400" dirty="0" smtClean="0"/>
              <a:t>Уцепилась за карниз</a:t>
            </a:r>
            <a:br>
              <a:rPr lang="ru-RU" sz="2400" dirty="0" smtClean="0"/>
            </a:br>
            <a:r>
              <a:rPr lang="ru-RU" sz="2400" dirty="0" smtClean="0"/>
              <a:t>И растёт весною вниз.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47864" y="3068960"/>
            <a:ext cx="2376264" cy="64807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Узнать ответ</a:t>
            </a:r>
            <a:endParaRPr lang="ru-RU" sz="2800" dirty="0"/>
          </a:p>
        </p:txBody>
      </p:sp>
      <p:pic>
        <p:nvPicPr>
          <p:cNvPr id="3077" name="Picture 5" descr="B:\Ирочка\Изображения\для презентации\весна\78967742_399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3131840" y="4077072"/>
            <a:ext cx="2808312" cy="2277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 descr="B:\Ирочка\Изображения\для презентации\весна\img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3137" y="836712"/>
            <a:ext cx="8153319" cy="568863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3608" y="188640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Рассматривание картинки «Весна»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:\Ирочка\Изображения\для презентации\весна\1299083245_1-2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7624" y="548680"/>
            <a:ext cx="7272808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Молодцы!</a:t>
            </a:r>
          </a:p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Вы прошли игру!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9" name="Picture 3" descr="B:\Ирочка\Изображения\для презентации\весна\1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131840" y="2636912"/>
            <a:ext cx="3600400" cy="37086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72</Words>
  <Application>Microsoft Office PowerPoint</Application>
  <PresentationFormat>Экран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Интерактивная игра для дошкольников «Весна пришла!»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User</cp:lastModifiedBy>
  <cp:revision>60</cp:revision>
  <dcterms:created xsi:type="dcterms:W3CDTF">2017-03-27T19:51:48Z</dcterms:created>
  <dcterms:modified xsi:type="dcterms:W3CDTF">2023-09-25T00:46:22Z</dcterms:modified>
</cp:coreProperties>
</file>