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4BAF-CD69-4371-B83F-AC95FEB2A3CE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A135-D8CA-4D39-A6B0-355A1170B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4BAF-CD69-4371-B83F-AC95FEB2A3CE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A135-D8CA-4D39-A6B0-355A1170B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4BAF-CD69-4371-B83F-AC95FEB2A3CE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A135-D8CA-4D39-A6B0-355A1170B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4BAF-CD69-4371-B83F-AC95FEB2A3CE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A135-D8CA-4D39-A6B0-355A1170B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4BAF-CD69-4371-B83F-AC95FEB2A3CE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A135-D8CA-4D39-A6B0-355A1170B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4BAF-CD69-4371-B83F-AC95FEB2A3CE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A135-D8CA-4D39-A6B0-355A1170B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4BAF-CD69-4371-B83F-AC95FEB2A3CE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A135-D8CA-4D39-A6B0-355A1170B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4BAF-CD69-4371-B83F-AC95FEB2A3CE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A135-D8CA-4D39-A6B0-355A1170B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4BAF-CD69-4371-B83F-AC95FEB2A3CE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A135-D8CA-4D39-A6B0-355A1170B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4BAF-CD69-4371-B83F-AC95FEB2A3CE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A135-D8CA-4D39-A6B0-355A1170B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E4BAF-CD69-4371-B83F-AC95FEB2A3CE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A135-D8CA-4D39-A6B0-355A1170B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E4BAF-CD69-4371-B83F-AC95FEB2A3CE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3A135-D8CA-4D39-A6B0-355A1170B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28628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«Игры с рифмами»</a:t>
            </a:r>
          </a:p>
          <a:p>
            <a:pPr algn="ctr">
              <a:buNone/>
            </a:pPr>
            <a:r>
              <a:rPr lang="ru-RU" dirty="0" smtClean="0"/>
              <a:t> (дидактическое пособие для детей старшего дошкольного возраста по развитию речи)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Посуда из глины, варенье из ...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10" descr="https://clipground.com/images/raspberrie-clipart-8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44" y="3857628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img-fotki.yandex.ru/get/54306/200418627.161/0_16f406_94d03916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1214422"/>
            <a:ext cx="2520000" cy="2539824"/>
          </a:xfrm>
          <a:prstGeom prst="rect">
            <a:avLst/>
          </a:prstGeom>
          <a:noFill/>
        </p:spPr>
      </p:pic>
      <p:pic>
        <p:nvPicPr>
          <p:cNvPr id="6148" name="Picture 4" descr="https://cdn.pixabay.com/photo/2013/07/12/14/09/cherry-147861_128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1285860"/>
            <a:ext cx="2520000" cy="2551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 кастрюле – щи, а в щах - ...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fsd.multiurok.ru/html/2017/04/22/s_58fb5889299e0/616056_1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3857628"/>
            <a:ext cx="2520000" cy="2500329"/>
          </a:xfrm>
          <a:prstGeom prst="rect">
            <a:avLst/>
          </a:prstGeom>
          <a:noFill/>
        </p:spPr>
      </p:pic>
      <p:pic>
        <p:nvPicPr>
          <p:cNvPr id="5138" name="Picture 18" descr="https://img-fotki.yandex.ru/get/9260/16969765.22e/0_8f7ba_4516dfbf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643050"/>
            <a:ext cx="2520000" cy="2571767"/>
          </a:xfrm>
          <a:prstGeom prst="rect">
            <a:avLst/>
          </a:prstGeom>
          <a:noFill/>
        </p:spPr>
      </p:pic>
      <p:pic>
        <p:nvPicPr>
          <p:cNvPr id="5140" name="Picture 20" descr="http://razvitierebenka.info/wp-content/gallery/kartochki-frukty-ovoshhi-yagody/%D0%B1%D0%B0%D0%BD%D0%B0%D0%BD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46" y="1500173"/>
            <a:ext cx="2539826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 сойки сайка. У Зойки ...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http://img-fotki.yandex.ru/get/194858/455745147.16/0_1501de_961df24_XL.pn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54" y="3929065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mg-fotki.yandex.ru/get/9327/16969765.1b9/0_87bdb_11fdb41f_orig.pn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3" y="1214422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s://img-fotki.yandex.ru/get/5500/info-boom.2c/0_4fa81_334a43f5_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27" y="1357299"/>
            <a:ext cx="2539825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 барже важный груз, с  бахчи везут…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80" name="Picture 8" descr="https://pngicon.ru/file/uploads/arbuz-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4071942"/>
            <a:ext cx="2516349" cy="2520000"/>
          </a:xfrm>
          <a:prstGeom prst="rect">
            <a:avLst/>
          </a:prstGeom>
          <a:noFill/>
        </p:spPr>
      </p:pic>
      <p:pic>
        <p:nvPicPr>
          <p:cNvPr id="3092" name="Picture 20" descr="https://gif-kartinki.ru/2/grush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1500174"/>
            <a:ext cx="2539825" cy="2520000"/>
          </a:xfrm>
          <a:prstGeom prst="rect">
            <a:avLst/>
          </a:prstGeom>
          <a:noFill/>
        </p:spPr>
      </p:pic>
      <p:pic>
        <p:nvPicPr>
          <p:cNvPr id="3094" name="Picture 22" descr="https://zabavnik.club/wp-content/uploads/2018/02/Yabloko_dlya_detey_4_1507454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1571612"/>
            <a:ext cx="252000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Перепрыгнуть пень может любой 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2" name="Picture 4" descr="https://img-fotki.yandex.ru/get/5600/200418627.9b/0_125f86_c9873640_M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643050"/>
            <a:ext cx="2520000" cy="2500330"/>
          </a:xfrm>
          <a:prstGeom prst="rect">
            <a:avLst/>
          </a:prstGeom>
          <a:noFill/>
        </p:spPr>
      </p:pic>
      <p:pic>
        <p:nvPicPr>
          <p:cNvPr id="2054" name="Picture 6" descr="http://img0.liveinternet.ru/images/attach/c/2/67/811/67811521_0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1857364"/>
            <a:ext cx="2539825" cy="2520000"/>
          </a:xfrm>
          <a:prstGeom prst="rect">
            <a:avLst/>
          </a:prstGeom>
          <a:noFill/>
        </p:spPr>
      </p:pic>
      <p:pic>
        <p:nvPicPr>
          <p:cNvPr id="2056" name="Picture 8" descr="http://clipart-library.com/new_gallery/76-765804_harbor-seal-png-pic-leopard-seal-clip-art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68" y="3929066"/>
            <a:ext cx="2520037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r>
              <a:rPr lang="ru-RU" dirty="0" smtClean="0"/>
              <a:t>Литература: «Игры с рифмами» Т.П.Воронина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развитие коммуникативно-речевых навыков, звуковой культуры речи  детей старшего дошкольного возраста;</a:t>
            </a: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развивать слуховое внимание;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развивать фонематический слух, чувство ритма;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побуждать ребенка к самостоятельному творческому   мышлению;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развивать познавательную активность 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wiki.vladimir.i-edu.ru/images/8/8d/%D0%9C%D0%B0%D0%BB%D1%8C%D0%B2%D0%B8%D0%BD%D0%B02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3819525"/>
            <a:ext cx="33718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Над прудом парит стрекоза, в огороде гуляет ...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https://img-fotki.yandex.ru/get/5505/200418627.a3/0_1285b8_7b8d4d59_orig.pn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643050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http://pngimg.com/uploads/dragonfly/dragonfly_PNG2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3" y="4071941"/>
            <a:ext cx="2520000" cy="2526071"/>
          </a:xfrm>
          <a:prstGeom prst="rect">
            <a:avLst/>
          </a:prstGeom>
          <a:noFill/>
        </p:spPr>
      </p:pic>
      <p:pic>
        <p:nvPicPr>
          <p:cNvPr id="13320" name="Picture 8" descr="https://img0.liveinternet.ru/images/attach/b/4/112/796/112796812__large_1d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1643050"/>
            <a:ext cx="2540039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Спрячу под диван, старый ...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fs00.infourok.ru/images/doc/248/252669/hello_html_3e3d874c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3786190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http://icons.iconarchive.com/icons/chrisl21/minecraft/128/Gold-Axe-icon.pn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500174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s://img-fotki.yandex.ru/get/6621/16969765.9c/0_6a90e_fc46ba0a_ori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1428736"/>
            <a:ext cx="2520000" cy="2539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32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 столом Марина. На столе ...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" name="Содержимое 12" descr="http://pngimg.com/uploads/apple/apple_PNG12502.pn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357298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ruzacbs.ru/sites/default/files/inline_images/0_a0653_6b5882cb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1357298"/>
            <a:ext cx="2500330" cy="2520000"/>
          </a:xfrm>
          <a:prstGeom prst="rect">
            <a:avLst/>
          </a:prstGeom>
          <a:noFill/>
        </p:spPr>
      </p:pic>
      <p:pic>
        <p:nvPicPr>
          <p:cNvPr id="11268" name="Picture 4" descr="https://yagodka-9.ucoz.ru/kartinki/clipart-malin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3929066"/>
            <a:ext cx="2571768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 макушке - ушки. На опушке - ...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https://i.pinimg.com/originals/bf/c5/21/bfc5217d697f7c8cdd11d355cd6a1a98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1" y="4214818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s://pngimg.com/uploads/%D1%81annon/%D1%81annon_PNG1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1357298"/>
            <a:ext cx="2520000" cy="2571767"/>
          </a:xfrm>
          <a:prstGeom prst="rect">
            <a:avLst/>
          </a:prstGeom>
          <a:noFill/>
        </p:spPr>
      </p:pic>
      <p:pic>
        <p:nvPicPr>
          <p:cNvPr id="10" name="Содержимое 9" descr="http://avatars.mds.yandex.net/get-pdb/1630840/bfb85cf4-4690-43fa-8430-e7e75ba413c4/s1200?webp=false"/>
          <p:cNvPicPr>
            <a:picLocks noGrp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1500174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522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Вырастил садовник малину, клубнику,….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Содержимое 10" descr="https://clipground.com/images/raspberrie-clipart-8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84" y="1643050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pngimg.com/uploads/strawberry/strawberry_PNG259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3714753"/>
            <a:ext cx="2539825" cy="2520000"/>
          </a:xfrm>
          <a:prstGeom prst="rect">
            <a:avLst/>
          </a:prstGeom>
          <a:noFill/>
        </p:spPr>
      </p:pic>
      <p:pic>
        <p:nvPicPr>
          <p:cNvPr id="9236" name="Picture 20" descr="http://img1.liveinternet.ru/images/attach/c/11/117/122/117122399_5177462_0_ba118_325d0246_X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643050"/>
            <a:ext cx="2571768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Космонавты к далёкой планете, полетели на быстрой ...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https://mediasubs.ru/group/uploads/vi/virtualnaya-pomosch-dlya-novichka/logo/logo.png?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4071942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https://www.pngkey.com/png/full/761-7612222_helicopter-medio-de-transporte-aereo-animado.pn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643050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https://avatars.mds.yandex.net/get-pdb/1221986/366d85d9-8f5f-454d-964c-6722e16c7c40/s1200?webp=fals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1857362"/>
            <a:ext cx="2520000" cy="2539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 Машки в руках шашки, у  Мишки на лбу ...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podarokotmastera.ru/files/uploads/derevyannie_shashki_ruchnoy_raboti.png"/>
          <p:cNvPicPr>
            <a:picLocks noGrp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071802" y="4000504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s://1.bp.blogspot.com/-M2YGE174E_U/WppmF9s0vZI/AAAAAAAAHvE/ek-UuPUTAzsmXAINy3ab1g94ik_-sT36ACLcBGAs/s1600/0_153dba_8f384fa4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1357298"/>
            <a:ext cx="2520000" cy="2539825"/>
          </a:xfrm>
          <a:prstGeom prst="rect">
            <a:avLst/>
          </a:prstGeom>
          <a:noFill/>
        </p:spPr>
      </p:pic>
      <p:pic>
        <p:nvPicPr>
          <p:cNvPr id="7174" name="Picture 6" descr="http://pngimg.com/uploads/pine_cone/pine_cone_PNG1335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1500174"/>
            <a:ext cx="2520000" cy="2539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181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 Над прудом парит стрекоза, в огороде гуляет ... </vt:lpstr>
      <vt:lpstr>Спрячу под диван, старый ... </vt:lpstr>
      <vt:lpstr>За столом Марина. На столе ... </vt:lpstr>
      <vt:lpstr> На макушке - ушки. На опушке - ... </vt:lpstr>
      <vt:lpstr> Вырастил садовник малину, клубнику,…. </vt:lpstr>
      <vt:lpstr> Космонавты к далёкой планете, полетели на быстрой ... </vt:lpstr>
      <vt:lpstr>У Машки в руках шашки, у  Мишки на лбу ... </vt:lpstr>
      <vt:lpstr>Посуда из глины, варенье из ... </vt:lpstr>
      <vt:lpstr> В кастрюле – щи, а в щах - ... </vt:lpstr>
      <vt:lpstr>У сойки сайка. У Зойки ... </vt:lpstr>
      <vt:lpstr> На барже важный груз, с  бахчи везут… </vt:lpstr>
      <vt:lpstr> Перепрыгнуть пень может любой …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Мультимедийная игра для детей старшего дошкольного возраста   по развитию речи   «Сочинялки»          Составил: воспитатель Хабарова Инна Алексеевна</dc:title>
  <dc:creator>User</dc:creator>
  <cp:lastModifiedBy>Татьяна Лебедева</cp:lastModifiedBy>
  <cp:revision>31</cp:revision>
  <dcterms:created xsi:type="dcterms:W3CDTF">2020-05-21T17:51:16Z</dcterms:created>
  <dcterms:modified xsi:type="dcterms:W3CDTF">2023-09-21T09:47:52Z</dcterms:modified>
</cp:coreProperties>
</file>