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5" r:id="rId4"/>
    <p:sldId id="276" r:id="rId5"/>
    <p:sldId id="279" r:id="rId6"/>
    <p:sldId id="27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3728" autoAdjust="0"/>
  </p:normalViewPr>
  <p:slideViewPr>
    <p:cSldViewPr>
      <p:cViewPr>
        <p:scale>
          <a:sx n="64" d="100"/>
          <a:sy n="64" d="100"/>
        </p:scale>
        <p:origin x="-1344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6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7.jpeg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24.jpeg"/><Relationship Id="rId5" Type="http://schemas.openxmlformats.org/officeDocument/2006/relationships/image" Target="../media/image11.jpeg"/><Relationship Id="rId15" Type="http://schemas.openxmlformats.org/officeDocument/2006/relationships/image" Target="../media/image28.jpeg"/><Relationship Id="rId10" Type="http://schemas.openxmlformats.org/officeDocument/2006/relationships/image" Target="../media/image23.jpeg"/><Relationship Id="rId4" Type="http://schemas.openxmlformats.org/officeDocument/2006/relationships/image" Target="../media/image10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2.jpeg"/><Relationship Id="rId3" Type="http://schemas.openxmlformats.org/officeDocument/2006/relationships/image" Target="../media/image6.jpeg"/><Relationship Id="rId7" Type="http://schemas.openxmlformats.org/officeDocument/2006/relationships/image" Target="../media/image12.jpeg"/><Relationship Id="rId12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31.jpeg"/><Relationship Id="rId5" Type="http://schemas.openxmlformats.org/officeDocument/2006/relationships/image" Target="../media/image10.jpeg"/><Relationship Id="rId10" Type="http://schemas.openxmlformats.org/officeDocument/2006/relationships/image" Target="../media/image30.jpeg"/><Relationship Id="rId4" Type="http://schemas.openxmlformats.org/officeDocument/2006/relationships/image" Target="../media/image9.jpeg"/><Relationship Id="rId9" Type="http://schemas.openxmlformats.org/officeDocument/2006/relationships/image" Target="../media/image19.jpeg"/><Relationship Id="rId14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36.jpeg"/><Relationship Id="rId3" Type="http://schemas.openxmlformats.org/officeDocument/2006/relationships/image" Target="../media/image6.jpeg"/><Relationship Id="rId7" Type="http://schemas.openxmlformats.org/officeDocument/2006/relationships/image" Target="../media/image11.jpeg"/><Relationship Id="rId12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30.jpeg"/><Relationship Id="rId5" Type="http://schemas.openxmlformats.org/officeDocument/2006/relationships/image" Target="../media/image8.jpeg"/><Relationship Id="rId15" Type="http://schemas.openxmlformats.org/officeDocument/2006/relationships/image" Target="../media/image38.jpeg"/><Relationship Id="rId10" Type="http://schemas.openxmlformats.org/officeDocument/2006/relationships/image" Target="../media/image35.jpeg"/><Relationship Id="rId4" Type="http://schemas.openxmlformats.org/officeDocument/2006/relationships/image" Target="../media/image7.jpeg"/><Relationship Id="rId9" Type="http://schemas.openxmlformats.org/officeDocument/2006/relationships/image" Target="../media/image34.jpeg"/><Relationship Id="rId1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0"/>
            <a:ext cx="7772400" cy="371475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Интерактивная игра по развитию речи для детей подготовительной группы</a:t>
            </a:r>
            <a:br>
              <a:rPr lang="ru-RU" sz="3600" dirty="0" smtClean="0"/>
            </a:br>
            <a:r>
              <a:rPr lang="ru-RU" sz="7200" dirty="0" smtClean="0"/>
              <a:t>«Как зовут детей?»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85948" y="5105400"/>
            <a:ext cx="7058052" cy="1752600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00298" y="1285860"/>
            <a:ext cx="4572032" cy="421484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285728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 descr="&amp;Kcy;&amp;acy;&amp;rcy;&amp;tcy;&amp;icy;&amp;ncy;&amp;kcy;&amp;icy; &amp;pcy;&amp;ocy; &amp;zcy;&amp;acy;&amp;pcy;&amp;rcy;&amp;ocy;&amp;scy;&amp;ucy; &amp;mcy;&amp;ycy;&amp;shcy;&amp;kcy;&amp;acy;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285728"/>
            <a:ext cx="1307076" cy="100804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786314" y="285728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643306" y="285728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929322" y="285728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00298" y="5500702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643306" y="5500702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786314" y="5500702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929322" y="5500702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4" descr="&amp;Kcy;&amp;acy;&amp;rcy;&amp;tcy;&amp;icy;&amp;ncy;&amp;kcy;&amp;icy; &amp;pcy;&amp;ocy; &amp;zcy;&amp;acy;&amp;pcy;&amp;rcy;&amp;ocy;&amp;scy;&amp;ucy; &amp;acy;&amp;rcy;&amp;bcy;&amp;ucy;&amp;z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214290"/>
            <a:ext cx="1000132" cy="1070142"/>
          </a:xfrm>
          <a:prstGeom prst="rect">
            <a:avLst/>
          </a:prstGeom>
          <a:noFill/>
        </p:spPr>
      </p:pic>
      <p:pic>
        <p:nvPicPr>
          <p:cNvPr id="16390" name="Picture 6" descr="&amp;Kcy;&amp;acy;&amp;rcy;&amp;tcy;&amp;icy;&amp;ncy;&amp;kcy;&amp;icy; &amp;pcy;&amp;ocy; &amp;zcy;&amp;acy;&amp;pcy;&amp;rcy;&amp;ocy;&amp;scy;&amp;ucy; &amp;shcy;&amp;acy;&amp;pcy;&amp;kcy;&amp;acy;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214290"/>
            <a:ext cx="1143008" cy="1143008"/>
          </a:xfrm>
          <a:prstGeom prst="rect">
            <a:avLst/>
          </a:prstGeom>
          <a:noFill/>
        </p:spPr>
      </p:pic>
      <p:sp>
        <p:nvSpPr>
          <p:cNvPr id="16392" name="AutoShape 8" descr="&amp;Kcy;&amp;acy;&amp;rcy;&amp;tcy;&amp;icy;&amp;ncy;&amp;kcy;&amp;icy; &amp;pcy;&amp;ocy; &amp;zcy;&amp;acy;&amp;pcy;&amp;rcy;&amp;ocy;&amp;scy;&amp;ucy; &amp;acy;&amp;ncy;&amp;acy;&amp;ncy;&amp;acy;&amp;scy;"/>
          <p:cNvSpPr>
            <a:spLocks noChangeAspect="1" noChangeArrowheads="1"/>
          </p:cNvSpPr>
          <p:nvPr/>
        </p:nvSpPr>
        <p:spPr bwMode="auto">
          <a:xfrm>
            <a:off x="155575" y="-1790700"/>
            <a:ext cx="2276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4" name="AutoShape 10" descr="&amp;Kcy;&amp;acy;&amp;rcy;&amp;tcy;&amp;icy;&amp;ncy;&amp;kcy;&amp;icy; &amp;pcy;&amp;ocy; &amp;zcy;&amp;acy;&amp;pcy;&amp;rcy;&amp;ocy;&amp;scy;&amp;ucy; &amp;acy;&amp;ncy;&amp;acy;&amp;ncy;&amp;acy;&amp;scy;"/>
          <p:cNvSpPr>
            <a:spLocks noChangeAspect="1" noChangeArrowheads="1"/>
          </p:cNvSpPr>
          <p:nvPr/>
        </p:nvSpPr>
        <p:spPr bwMode="auto">
          <a:xfrm>
            <a:off x="155575" y="-1790700"/>
            <a:ext cx="2276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6" name="Picture 12" descr="&amp;Kcy;&amp;acy;&amp;rcy;&amp;tcy;&amp;icy;&amp;ncy;&amp;kcy;&amp;icy; &amp;pcy;&amp;ocy; &amp;zcy;&amp;acy;&amp;pcy;&amp;rcy;&amp;ocy;&amp;scy;&amp;ucy; &amp;acy;&amp;ncy;&amp;acy;&amp;ncy;&amp;acy;&amp;s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228662"/>
            <a:ext cx="1143008" cy="1057223"/>
          </a:xfrm>
          <a:prstGeom prst="rect">
            <a:avLst/>
          </a:prstGeom>
          <a:noFill/>
        </p:spPr>
      </p:pic>
      <p:pic>
        <p:nvPicPr>
          <p:cNvPr id="16398" name="Picture 14" descr="&amp;Kcy;&amp;acy;&amp;rcy;&amp;tcy;&amp;icy;&amp;ncy;&amp;kcy;&amp;icy; &amp;pcy;&amp;ocy; &amp;zcy;&amp;acy;&amp;pcy;&amp;rcy;&amp;ocy;&amp;scy;&amp;ucy; &amp;bcy;&amp;ucy;&amp;kcy;&amp;vcy;&amp;ycy;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3500438"/>
            <a:ext cx="1071570" cy="968108"/>
          </a:xfrm>
          <a:prstGeom prst="rect">
            <a:avLst/>
          </a:prstGeom>
          <a:noFill/>
        </p:spPr>
      </p:pic>
      <p:pic>
        <p:nvPicPr>
          <p:cNvPr id="28" name="Picture 14" descr="&amp;Kcy;&amp;acy;&amp;rcy;&amp;tcy;&amp;icy;&amp;ncy;&amp;kcy;&amp;icy; &amp;pcy;&amp;ocy; &amp;zcy;&amp;acy;&amp;pcy;&amp;rcy;&amp;ocy;&amp;scy;&amp;ucy; &amp;bcy;&amp;ucy;&amp;kcy;&amp;vcy;&amp;ycy;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5357826"/>
            <a:ext cx="1071570" cy="968108"/>
          </a:xfrm>
          <a:prstGeom prst="rect">
            <a:avLst/>
          </a:prstGeom>
          <a:noFill/>
        </p:spPr>
      </p:pic>
      <p:pic>
        <p:nvPicPr>
          <p:cNvPr id="16400" name="Picture 16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1928802"/>
            <a:ext cx="1017083" cy="1000132"/>
          </a:xfrm>
          <a:prstGeom prst="rect">
            <a:avLst/>
          </a:prstGeom>
          <a:noFill/>
        </p:spPr>
      </p:pic>
      <p:pic>
        <p:nvPicPr>
          <p:cNvPr id="30" name="Рисунок 29" descr="bukvam-300x289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9520" y="1785926"/>
            <a:ext cx="1000132" cy="963460"/>
          </a:xfrm>
          <a:prstGeom prst="rect">
            <a:avLst/>
          </a:prstGeom>
        </p:spPr>
      </p:pic>
      <p:pic>
        <p:nvPicPr>
          <p:cNvPr id="32" name="Рисунок 31" descr="bukvash2-300x220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2" y="285728"/>
            <a:ext cx="1136504" cy="904874"/>
          </a:xfrm>
          <a:prstGeom prst="rect">
            <a:avLst/>
          </a:prstGeom>
        </p:spPr>
      </p:pic>
      <p:pic>
        <p:nvPicPr>
          <p:cNvPr id="33" name="Рисунок 32" descr="bukvach-291x300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9520" y="5286388"/>
            <a:ext cx="1000132" cy="1031064"/>
          </a:xfrm>
          <a:prstGeom prst="rect">
            <a:avLst/>
          </a:prstGeom>
        </p:spPr>
      </p:pic>
      <p:pic>
        <p:nvPicPr>
          <p:cNvPr id="34" name="Рисунок 33" descr="bukvag-270x300.jpg"/>
          <p:cNvPicPr>
            <a:picLocks noChangeAspect="1"/>
          </p:cNvPicPr>
          <p:nvPr/>
        </p:nvPicPr>
        <p:blipFill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3" y="3754428"/>
            <a:ext cx="928694" cy="1031883"/>
          </a:xfrm>
          <a:prstGeom prst="rect">
            <a:avLst/>
          </a:prstGeom>
        </p:spPr>
      </p:pic>
      <p:pic>
        <p:nvPicPr>
          <p:cNvPr id="35" name="Рисунок 34" descr="bukvai-300x286.jpg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8082" y="483364"/>
            <a:ext cx="1071570" cy="1021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31267E-7 L -0.53264 0.546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00" y="27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03608E-6 L -0.41805 0.2967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00" y="14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8.51064E-7 L 0.59062 0.02105 " pathEditMode="relative" ptsTypes="AA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6.84551E-7 L 0.46198 0.7696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0" y="38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4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00298" y="285728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786314" y="285728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643306" y="285728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929322" y="285728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00298" y="5500702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643306" y="5500702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786314" y="5500702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929322" y="5500702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92" name="AutoShape 8" descr="&amp;Kcy;&amp;acy;&amp;rcy;&amp;tcy;&amp;icy;&amp;ncy;&amp;kcy;&amp;icy; &amp;pcy;&amp;ocy; &amp;zcy;&amp;acy;&amp;pcy;&amp;rcy;&amp;ocy;&amp;scy;&amp;ucy; &amp;acy;&amp;ncy;&amp;acy;&amp;ncy;&amp;acy;&amp;scy;"/>
          <p:cNvSpPr>
            <a:spLocks noChangeAspect="1" noChangeArrowheads="1"/>
          </p:cNvSpPr>
          <p:nvPr/>
        </p:nvSpPr>
        <p:spPr bwMode="auto">
          <a:xfrm>
            <a:off x="155575" y="-1790700"/>
            <a:ext cx="2276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4" name="AutoShape 10" descr="&amp;Kcy;&amp;acy;&amp;rcy;&amp;tcy;&amp;icy;&amp;ncy;&amp;kcy;&amp;icy; &amp;pcy;&amp;ocy; &amp;zcy;&amp;acy;&amp;pcy;&amp;rcy;&amp;ocy;&amp;scy;&amp;ucy; &amp;acy;&amp;ncy;&amp;acy;&amp;ncy;&amp;acy;&amp;scy;"/>
          <p:cNvSpPr>
            <a:spLocks noChangeAspect="1" noChangeArrowheads="1"/>
          </p:cNvSpPr>
          <p:nvPr/>
        </p:nvSpPr>
        <p:spPr bwMode="auto">
          <a:xfrm>
            <a:off x="155575" y="-1790700"/>
            <a:ext cx="2276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" name="Picture 14" descr="&amp;Kcy;&amp;acy;&amp;rcy;&amp;tcy;&amp;icy;&amp;ncy;&amp;kcy;&amp;icy; &amp;pcy;&amp;ocy; &amp;zcy;&amp;acy;&amp;pcy;&amp;rcy;&amp;ocy;&amp;scy;&amp;ucy; &amp;bcy;&amp;ucy;&amp;kcy;&amp;vcy;&amp;ycy;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5357826"/>
            <a:ext cx="1071570" cy="968108"/>
          </a:xfrm>
          <a:prstGeom prst="rect">
            <a:avLst/>
          </a:prstGeom>
          <a:noFill/>
        </p:spPr>
      </p:pic>
      <p:pic>
        <p:nvPicPr>
          <p:cNvPr id="30" name="Рисунок 29" descr="bukvam-300x289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9520" y="1785926"/>
            <a:ext cx="1000132" cy="963460"/>
          </a:xfrm>
          <a:prstGeom prst="rect">
            <a:avLst/>
          </a:prstGeom>
        </p:spPr>
      </p:pic>
      <p:pic>
        <p:nvPicPr>
          <p:cNvPr id="32" name="Рисунок 31" descr="bukvash2-300x220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2" y="285728"/>
            <a:ext cx="1136504" cy="904874"/>
          </a:xfrm>
          <a:prstGeom prst="rect">
            <a:avLst/>
          </a:prstGeom>
        </p:spPr>
      </p:pic>
      <p:pic>
        <p:nvPicPr>
          <p:cNvPr id="33" name="Рисунок 32" descr="bukvach-291x30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9520" y="5286388"/>
            <a:ext cx="1000132" cy="1031064"/>
          </a:xfrm>
          <a:prstGeom prst="rect">
            <a:avLst/>
          </a:prstGeom>
        </p:spPr>
      </p:pic>
      <p:pic>
        <p:nvPicPr>
          <p:cNvPr id="34" name="Рисунок 33" descr="bukvag-270x300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3" y="3754428"/>
            <a:ext cx="928694" cy="1031883"/>
          </a:xfrm>
          <a:prstGeom prst="rect">
            <a:avLst/>
          </a:prstGeom>
        </p:spPr>
      </p:pic>
      <p:pic>
        <p:nvPicPr>
          <p:cNvPr id="35" name="Рисунок 34" descr="bukvai-300x286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8082" y="483364"/>
            <a:ext cx="1071570" cy="1021563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2500298" y="1285860"/>
            <a:ext cx="4572032" cy="4214842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 descr="bukvav-260x300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2396" y="3429000"/>
            <a:ext cx="1114424" cy="1285874"/>
          </a:xfrm>
          <a:prstGeom prst="rect">
            <a:avLst/>
          </a:prstGeom>
        </p:spPr>
      </p:pic>
      <p:pic>
        <p:nvPicPr>
          <p:cNvPr id="6148" name="Picture 4" descr="http://tomtrik.ru/d/697103/d/33642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500298" y="285728"/>
            <a:ext cx="1143008" cy="1071570"/>
          </a:xfrm>
          <a:prstGeom prst="rect">
            <a:avLst/>
          </a:prstGeom>
          <a:noFill/>
        </p:spPr>
      </p:pic>
      <p:pic>
        <p:nvPicPr>
          <p:cNvPr id="6150" name="Picture 6" descr="http://cs617620.vk.me/v617620257/17b14/wNGptRlSG6U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294736"/>
            <a:ext cx="1143007" cy="987631"/>
          </a:xfrm>
          <a:prstGeom prst="rect">
            <a:avLst/>
          </a:prstGeom>
          <a:noFill/>
        </p:spPr>
      </p:pic>
      <p:sp>
        <p:nvSpPr>
          <p:cNvPr id="6158" name="AutoShape 14" descr="http://%D0%B4%D0%B0%D1%80%D1%8B-%D1%81%D0%B8%D0%B1%D0%B8%D1%80%D0%B8.%D1%80%D1%84/image/cache/data/f9313b8585885173908da4c2d1b1eac6-500x5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60" name="Picture 16" descr="https://s.pfst.net/2010.08/24338220677ded19c8b11d72d99c07f008530d097e_b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142852"/>
            <a:ext cx="1143008" cy="1214446"/>
          </a:xfrm>
          <a:prstGeom prst="rect">
            <a:avLst/>
          </a:prstGeom>
          <a:noFill/>
        </p:spPr>
      </p:pic>
      <p:pic>
        <p:nvPicPr>
          <p:cNvPr id="6162" name="Picture 18" descr="http://astrosecret.ru/assets/images/zoroastiyskiy/10ais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929322" y="285728"/>
            <a:ext cx="1143008" cy="1071570"/>
          </a:xfrm>
          <a:prstGeom prst="rect">
            <a:avLst/>
          </a:prstGeom>
          <a:noFill/>
        </p:spPr>
      </p:pic>
      <p:pic>
        <p:nvPicPr>
          <p:cNvPr id="36" name="Рисунок 35" descr="bukvap-297x300.jpg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2131560"/>
            <a:ext cx="1143008" cy="1154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8 0.00139 L -0.52466 0.54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00" y="27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8.51064E-7 L 0.59062 0.02105 " pathEditMode="relative" ptsTypes="AA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6.84551E-7 L 0.46198 0.7696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0" y="38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1.56337E-6 L -0.40954 0.73451 " pathEditMode="relative" ptsTypes="AA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00298" y="285728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786314" y="285728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643306" y="285728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929322" y="285728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00298" y="5500702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643306" y="5500702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786314" y="5500702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929322" y="5500702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92" name="AutoShape 8" descr="&amp;Kcy;&amp;acy;&amp;rcy;&amp;tcy;&amp;icy;&amp;ncy;&amp;kcy;&amp;icy; &amp;pcy;&amp;ocy; &amp;zcy;&amp;acy;&amp;pcy;&amp;rcy;&amp;ocy;&amp;scy;&amp;ucy; &amp;acy;&amp;ncy;&amp;acy;&amp;ncy;&amp;acy;&amp;scy;"/>
          <p:cNvSpPr>
            <a:spLocks noChangeAspect="1" noChangeArrowheads="1"/>
          </p:cNvSpPr>
          <p:nvPr/>
        </p:nvSpPr>
        <p:spPr bwMode="auto">
          <a:xfrm>
            <a:off x="155575" y="-1790700"/>
            <a:ext cx="2276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4" name="AutoShape 10" descr="&amp;Kcy;&amp;acy;&amp;rcy;&amp;tcy;&amp;icy;&amp;ncy;&amp;kcy;&amp;icy; &amp;pcy;&amp;ocy; &amp;zcy;&amp;acy;&amp;pcy;&amp;rcy;&amp;ocy;&amp;scy;&amp;ucy; &amp;acy;&amp;ncy;&amp;acy;&amp;ncy;&amp;acy;&amp;scy;"/>
          <p:cNvSpPr>
            <a:spLocks noChangeAspect="1" noChangeArrowheads="1"/>
          </p:cNvSpPr>
          <p:nvPr/>
        </p:nvSpPr>
        <p:spPr bwMode="auto">
          <a:xfrm>
            <a:off x="155575" y="-1790700"/>
            <a:ext cx="2276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400" name="Picture 16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5143512"/>
            <a:ext cx="1017083" cy="1000132"/>
          </a:xfrm>
          <a:prstGeom prst="rect">
            <a:avLst/>
          </a:prstGeom>
          <a:noFill/>
        </p:spPr>
      </p:pic>
      <p:pic>
        <p:nvPicPr>
          <p:cNvPr id="33" name="Рисунок 32" descr="bukvach-291x30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43834" y="1714488"/>
            <a:ext cx="1000132" cy="1031064"/>
          </a:xfrm>
          <a:prstGeom prst="rect">
            <a:avLst/>
          </a:prstGeom>
        </p:spPr>
      </p:pic>
      <p:pic>
        <p:nvPicPr>
          <p:cNvPr id="34" name="Рисунок 33" descr="bukvag-270x300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538" y="5500702"/>
            <a:ext cx="928694" cy="1031883"/>
          </a:xfrm>
          <a:prstGeom prst="rect">
            <a:avLst/>
          </a:prstGeom>
        </p:spPr>
      </p:pic>
      <p:pic>
        <p:nvPicPr>
          <p:cNvPr id="35" name="Рисунок 34" descr="bukvai-300x286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1928802"/>
            <a:ext cx="1071570" cy="1021563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2500298" y="1285860"/>
            <a:ext cx="4572032" cy="4214842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://boombob.ru/img/picture/Jun/30/b50262765f31623511e22d91cef646a2/6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285728"/>
            <a:ext cx="1143008" cy="1023900"/>
          </a:xfrm>
          <a:prstGeom prst="rect">
            <a:avLst/>
          </a:prstGeom>
          <a:noFill/>
        </p:spPr>
      </p:pic>
      <p:pic>
        <p:nvPicPr>
          <p:cNvPr id="5124" name="Picture 4" descr="https://im0-tub-ru.yandex.net/i?id=4e84f17c6f9ec9db27299995ed1db0ee&amp;n=33&amp;h=215&amp;w=28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142852"/>
            <a:ext cx="1571636" cy="1285884"/>
          </a:xfrm>
          <a:prstGeom prst="rect">
            <a:avLst/>
          </a:prstGeom>
          <a:noFill/>
        </p:spPr>
      </p:pic>
      <p:pic>
        <p:nvPicPr>
          <p:cNvPr id="5126" name="Picture 6" descr="http://www.nitki-tkani.com.ua/sites/default/files/nitka_shvejnaya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3F1F9"/>
              </a:clrFrom>
              <a:clrTo>
                <a:srgbClr val="F3F1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214290"/>
            <a:ext cx="1177256" cy="1214446"/>
          </a:xfrm>
          <a:prstGeom prst="rect">
            <a:avLst/>
          </a:prstGeom>
          <a:noFill/>
        </p:spPr>
      </p:pic>
      <p:pic>
        <p:nvPicPr>
          <p:cNvPr id="5128" name="Picture 8" descr="https://im2-tub-ru.yandex.net/i?id=ccc87ec332826d820d22a5f6e2f27fb8&amp;n=33&amp;h=215&amp;w=21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214290"/>
            <a:ext cx="1214446" cy="1214447"/>
          </a:xfrm>
          <a:prstGeom prst="rect">
            <a:avLst/>
          </a:prstGeom>
          <a:noFill/>
        </p:spPr>
      </p:pic>
      <p:pic>
        <p:nvPicPr>
          <p:cNvPr id="29" name="Рисунок 28" descr="bukvas-275x300.jpg"/>
          <p:cNvPicPr>
            <a:picLocks noChangeAspect="1"/>
          </p:cNvPicPr>
          <p:nvPr/>
        </p:nvPicPr>
        <p:blipFill>
          <a:blip r:embed="rId1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2396" y="214290"/>
            <a:ext cx="1143008" cy="1013122"/>
          </a:xfrm>
          <a:prstGeom prst="rect">
            <a:avLst/>
          </a:prstGeom>
        </p:spPr>
      </p:pic>
      <p:pic>
        <p:nvPicPr>
          <p:cNvPr id="31" name="Рисунок 30" descr="bukvao-294x300.jpg"/>
          <p:cNvPicPr>
            <a:picLocks noChangeAspect="1"/>
          </p:cNvPicPr>
          <p:nvPr/>
        </p:nvPicPr>
        <p:blipFill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43834" y="3429000"/>
            <a:ext cx="1143007" cy="1020543"/>
          </a:xfrm>
          <a:prstGeom prst="rect">
            <a:avLst/>
          </a:prstGeom>
        </p:spPr>
      </p:pic>
      <p:pic>
        <p:nvPicPr>
          <p:cNvPr id="36" name="Рисунок 35" descr="bukvan-297x300.jpg"/>
          <p:cNvPicPr>
            <a:picLocks noChangeAspect="1"/>
          </p:cNvPicPr>
          <p:nvPr/>
        </p:nvPicPr>
        <p:blipFill>
          <a:blip r:embed="rId14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48" y="3429000"/>
            <a:ext cx="1143008" cy="1082393"/>
          </a:xfrm>
          <a:prstGeom prst="rect">
            <a:avLst/>
          </a:prstGeom>
        </p:spPr>
      </p:pic>
      <p:pic>
        <p:nvPicPr>
          <p:cNvPr id="37" name="Рисунок 36" descr="bukvaya-300x295.jpg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48" y="428604"/>
            <a:ext cx="1143008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4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39685E-6 L 0.57205 0.7419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00" y="37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62535E-6 L -0.55608 0.7617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00" y="38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28307E-6 L -0.43785 0.3034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00" y="15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028E-7 L 0.44601 0.298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00" y="14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00298" y="285728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786314" y="285728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643306" y="285728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929322" y="285728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00298" y="5500702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643306" y="5500702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786314" y="5500702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929322" y="5500702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92" name="AutoShape 8" descr="&amp;Kcy;&amp;acy;&amp;rcy;&amp;tcy;&amp;icy;&amp;ncy;&amp;kcy;&amp;icy; &amp;pcy;&amp;ocy; &amp;zcy;&amp;acy;&amp;pcy;&amp;rcy;&amp;ocy;&amp;scy;&amp;ucy; &amp;acy;&amp;ncy;&amp;acy;&amp;ncy;&amp;acy;&amp;scy;"/>
          <p:cNvSpPr>
            <a:spLocks noChangeAspect="1" noChangeArrowheads="1"/>
          </p:cNvSpPr>
          <p:nvPr/>
        </p:nvSpPr>
        <p:spPr bwMode="auto">
          <a:xfrm>
            <a:off x="155575" y="-1790700"/>
            <a:ext cx="2276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4" name="AutoShape 10" descr="&amp;Kcy;&amp;acy;&amp;rcy;&amp;tcy;&amp;icy;&amp;ncy;&amp;kcy;&amp;icy; &amp;pcy;&amp;ocy; &amp;zcy;&amp;acy;&amp;pcy;&amp;rcy;&amp;ocy;&amp;scy;&amp;ucy; &amp;acy;&amp;ncy;&amp;acy;&amp;ncy;&amp;acy;&amp;scy;"/>
          <p:cNvSpPr>
            <a:spLocks noChangeAspect="1" noChangeArrowheads="1"/>
          </p:cNvSpPr>
          <p:nvPr/>
        </p:nvSpPr>
        <p:spPr bwMode="auto">
          <a:xfrm>
            <a:off x="155575" y="-1790700"/>
            <a:ext cx="2276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8" name="Picture 14" descr="&amp;Kcy;&amp;acy;&amp;rcy;&amp;tcy;&amp;icy;&amp;ncy;&amp;kcy;&amp;icy; &amp;pcy;&amp;ocy; &amp;zcy;&amp;acy;&amp;pcy;&amp;rcy;&amp;ocy;&amp;scy;&amp;ucy; &amp;bcy;&amp;ucy;&amp;kcy;&amp;vcy;&amp;ycy;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3500438"/>
            <a:ext cx="1071570" cy="968108"/>
          </a:xfrm>
          <a:prstGeom prst="rect">
            <a:avLst/>
          </a:prstGeom>
          <a:noFill/>
        </p:spPr>
      </p:pic>
      <p:pic>
        <p:nvPicPr>
          <p:cNvPr id="28" name="Picture 14" descr="&amp;Kcy;&amp;acy;&amp;rcy;&amp;tcy;&amp;icy;&amp;ncy;&amp;kcy;&amp;icy; &amp;pcy;&amp;ocy; &amp;zcy;&amp;acy;&amp;pcy;&amp;rcy;&amp;ocy;&amp;scy;&amp;ucy; &amp;bcy;&amp;ucy;&amp;kcy;&amp;vcy;&amp;ycy;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5357826"/>
            <a:ext cx="1071570" cy="968108"/>
          </a:xfrm>
          <a:prstGeom prst="rect">
            <a:avLst/>
          </a:prstGeom>
          <a:noFill/>
        </p:spPr>
      </p:pic>
      <p:pic>
        <p:nvPicPr>
          <p:cNvPr id="32" name="Рисунок 31" descr="bukvash2-300x220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2" y="285728"/>
            <a:ext cx="1136504" cy="904874"/>
          </a:xfrm>
          <a:prstGeom prst="rect">
            <a:avLst/>
          </a:prstGeom>
        </p:spPr>
      </p:pic>
      <p:pic>
        <p:nvPicPr>
          <p:cNvPr id="33" name="Рисунок 32" descr="bukvach-291x300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9520" y="5286388"/>
            <a:ext cx="1000132" cy="1031064"/>
          </a:xfrm>
          <a:prstGeom prst="rect">
            <a:avLst/>
          </a:prstGeom>
        </p:spPr>
      </p:pic>
      <p:pic>
        <p:nvPicPr>
          <p:cNvPr id="34" name="Рисунок 33" descr="bukvag-270x300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3" y="3754428"/>
            <a:ext cx="928694" cy="1031883"/>
          </a:xfrm>
          <a:prstGeom prst="rect">
            <a:avLst/>
          </a:prstGeom>
        </p:spPr>
      </p:pic>
      <p:pic>
        <p:nvPicPr>
          <p:cNvPr id="35" name="Рисунок 34" descr="bukvai-300x286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8082" y="483364"/>
            <a:ext cx="1071570" cy="1021563"/>
          </a:xfrm>
          <a:prstGeom prst="rect">
            <a:avLst/>
          </a:prstGeom>
        </p:spPr>
      </p:pic>
      <p:pic>
        <p:nvPicPr>
          <p:cNvPr id="25" name="Рисунок 24" descr="stock-vector-blond-boy-face-smiling-sad-winking-and-bored-328069967 — копия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3174" y="1500174"/>
            <a:ext cx="4429156" cy="4031187"/>
          </a:xfrm>
          <a:prstGeom prst="rect">
            <a:avLst/>
          </a:prstGeom>
        </p:spPr>
      </p:pic>
      <p:pic>
        <p:nvPicPr>
          <p:cNvPr id="26" name="Рисунок 25" descr="bukvap-297x300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5206" y="1928802"/>
            <a:ext cx="1143008" cy="1010956"/>
          </a:xfrm>
          <a:prstGeom prst="rect">
            <a:avLst/>
          </a:prstGeom>
        </p:spPr>
      </p:pic>
      <p:pic>
        <p:nvPicPr>
          <p:cNvPr id="27" name="Рисунок 26" descr="bukvaz-275x300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10" y="1857364"/>
            <a:ext cx="1071570" cy="1168986"/>
          </a:xfrm>
          <a:prstGeom prst="rect">
            <a:avLst/>
          </a:prstGeom>
        </p:spPr>
      </p:pic>
      <p:pic>
        <p:nvPicPr>
          <p:cNvPr id="4098" name="Picture 2" descr="https://upload.wikimedia.org/wikipedia/commons/d/d4/Hand_saw_-_small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357166"/>
            <a:ext cx="1214446" cy="995348"/>
          </a:xfrm>
          <a:prstGeom prst="rect">
            <a:avLst/>
          </a:prstGeom>
          <a:noFill/>
        </p:spPr>
      </p:pic>
      <p:pic>
        <p:nvPicPr>
          <p:cNvPr id="29" name="Picture 4" descr="&amp;Kcy;&amp;acy;&amp;rcy;&amp;tcy;&amp;icy;&amp;ncy;&amp;kcy;&amp;icy; &amp;pcy;&amp;ocy; &amp;zcy;&amp;acy;&amp;pcy;&amp;rcy;&amp;ocy;&amp;scy;&amp;ucy; &amp;acy;&amp;rcy;&amp;bcy;&amp;ucy;&amp;zcy;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14744" y="214290"/>
            <a:ext cx="1000132" cy="1070142"/>
          </a:xfrm>
          <a:prstGeom prst="rect">
            <a:avLst/>
          </a:prstGeom>
          <a:noFill/>
        </p:spPr>
      </p:pic>
      <p:pic>
        <p:nvPicPr>
          <p:cNvPr id="4102" name="Picture 6" descr="http://bogislavyan.ru/wp-content/uploads/2016/01/shmel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285728"/>
            <a:ext cx="1136322" cy="1000108"/>
          </a:xfrm>
          <a:prstGeom prst="rect">
            <a:avLst/>
          </a:prstGeom>
          <a:noFill/>
        </p:spPr>
      </p:pic>
      <p:pic>
        <p:nvPicPr>
          <p:cNvPr id="4104" name="Picture 8" descr="http://image.shutterstock.com/z/stock-vector-vector-illustration-toothy-white-shark-186213029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285728"/>
            <a:ext cx="1143008" cy="1055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03608E-6 L -0.41805 0.296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00" y="14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8.51064E-7 L 0.59062 0.02105 " pathEditMode="relative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0393 L 0.46719 0.7735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0" y="38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83996E-6 L -0.51701 0.5226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00" y="26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00298" y="285728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786314" y="285728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643306" y="285728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929322" y="285728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00298" y="5500702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643306" y="5500702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786314" y="5500702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929322" y="5500702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92" name="AutoShape 8" descr="&amp;Kcy;&amp;acy;&amp;rcy;&amp;tcy;&amp;icy;&amp;ncy;&amp;kcy;&amp;icy; &amp;pcy;&amp;ocy; &amp;zcy;&amp;acy;&amp;pcy;&amp;rcy;&amp;ocy;&amp;scy;&amp;ucy; &amp;acy;&amp;ncy;&amp;acy;&amp;ncy;&amp;acy;&amp;scy;"/>
          <p:cNvSpPr>
            <a:spLocks noChangeAspect="1" noChangeArrowheads="1"/>
          </p:cNvSpPr>
          <p:nvPr/>
        </p:nvSpPr>
        <p:spPr bwMode="auto">
          <a:xfrm>
            <a:off x="155575" y="-1790700"/>
            <a:ext cx="2276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4" name="AutoShape 10" descr="&amp;Kcy;&amp;acy;&amp;rcy;&amp;tcy;&amp;icy;&amp;ncy;&amp;kcy;&amp;icy; &amp;pcy;&amp;ocy; &amp;zcy;&amp;acy;&amp;pcy;&amp;rcy;&amp;ocy;&amp;scy;&amp;ucy; &amp;acy;&amp;ncy;&amp;acy;&amp;ncy;&amp;acy;&amp;scy;"/>
          <p:cNvSpPr>
            <a:spLocks noChangeAspect="1" noChangeArrowheads="1"/>
          </p:cNvSpPr>
          <p:nvPr/>
        </p:nvSpPr>
        <p:spPr bwMode="auto">
          <a:xfrm>
            <a:off x="155575" y="-1790700"/>
            <a:ext cx="2276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" name="Picture 14" descr="&amp;Kcy;&amp;acy;&amp;rcy;&amp;tcy;&amp;icy;&amp;ncy;&amp;kcy;&amp;icy; &amp;pcy;&amp;ocy; &amp;zcy;&amp;acy;&amp;pcy;&amp;rcy;&amp;ocy;&amp;scy;&amp;ucy; &amp;bcy;&amp;ucy;&amp;kcy;&amp;vcy;&amp;ycy;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5357826"/>
            <a:ext cx="1071570" cy="968108"/>
          </a:xfrm>
          <a:prstGeom prst="rect">
            <a:avLst/>
          </a:prstGeom>
          <a:noFill/>
        </p:spPr>
      </p:pic>
      <p:pic>
        <p:nvPicPr>
          <p:cNvPr id="16400" name="Picture 16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1928802"/>
            <a:ext cx="1017083" cy="1000132"/>
          </a:xfrm>
          <a:prstGeom prst="rect">
            <a:avLst/>
          </a:prstGeom>
          <a:noFill/>
        </p:spPr>
      </p:pic>
      <p:pic>
        <p:nvPicPr>
          <p:cNvPr id="30" name="Рисунок 29" descr="bukvam-300x289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9520" y="1785926"/>
            <a:ext cx="1000132" cy="963460"/>
          </a:xfrm>
          <a:prstGeom prst="rect">
            <a:avLst/>
          </a:prstGeom>
        </p:spPr>
      </p:pic>
      <p:pic>
        <p:nvPicPr>
          <p:cNvPr id="33" name="Рисунок 32" descr="bukvach-291x30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9520" y="5286388"/>
            <a:ext cx="1000132" cy="1031064"/>
          </a:xfrm>
          <a:prstGeom prst="rect">
            <a:avLst/>
          </a:prstGeom>
        </p:spPr>
      </p:pic>
      <p:pic>
        <p:nvPicPr>
          <p:cNvPr id="34" name="Рисунок 33" descr="bukvag-270x300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3" y="3754428"/>
            <a:ext cx="928694" cy="1031883"/>
          </a:xfrm>
          <a:prstGeom prst="rect">
            <a:avLst/>
          </a:prstGeom>
        </p:spPr>
      </p:pic>
      <p:pic>
        <p:nvPicPr>
          <p:cNvPr id="35" name="Рисунок 34" descr="bukvai-300x286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8082" y="483364"/>
            <a:ext cx="1071570" cy="1021563"/>
          </a:xfrm>
          <a:prstGeom prst="rect">
            <a:avLst/>
          </a:prstGeom>
        </p:spPr>
      </p:pic>
      <p:pic>
        <p:nvPicPr>
          <p:cNvPr id="25" name="Рисунок 24" descr="0002739227-thumb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1736" y="1214422"/>
            <a:ext cx="4244121" cy="3857653"/>
          </a:xfrm>
          <a:prstGeom prst="rect">
            <a:avLst/>
          </a:prstGeom>
        </p:spPr>
      </p:pic>
      <p:pic>
        <p:nvPicPr>
          <p:cNvPr id="26" name="Picture 4" descr="https://im3-tub-ru.yandex.net/i?id=a29a6a9147db3122eb849fc21cca666c&amp;n=33&amp;h=215&amp;w=21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285728"/>
            <a:ext cx="1127058" cy="1071570"/>
          </a:xfrm>
          <a:prstGeom prst="rect">
            <a:avLst/>
          </a:prstGeom>
          <a:noFill/>
        </p:spPr>
      </p:pic>
      <p:pic>
        <p:nvPicPr>
          <p:cNvPr id="27" name="Рисунок 26" descr="bukvaz-275x300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6644" y="3500438"/>
            <a:ext cx="1143008" cy="1013121"/>
          </a:xfrm>
          <a:prstGeom prst="rect">
            <a:avLst/>
          </a:prstGeom>
        </p:spPr>
      </p:pic>
      <p:pic>
        <p:nvPicPr>
          <p:cNvPr id="29" name="Рисунок 28" descr="bukvan-297x300.jpg"/>
          <p:cNvPicPr>
            <a:picLocks noChangeAspect="1"/>
          </p:cNvPicPr>
          <p:nvPr/>
        </p:nvPicPr>
        <p:blipFill>
          <a:blip r:embed="rId12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34" y="428604"/>
            <a:ext cx="1143008" cy="1082393"/>
          </a:xfrm>
          <a:prstGeom prst="rect">
            <a:avLst/>
          </a:prstGeom>
        </p:spPr>
      </p:pic>
      <p:pic>
        <p:nvPicPr>
          <p:cNvPr id="3074" name="Picture 2" descr="https://im1-tub-ru.yandex.net/i?id=53eedcd3d8a1a67b60bee4c58c98d574&amp;n=33&amp;h=215&amp;w=235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214290"/>
            <a:ext cx="1229963" cy="1071570"/>
          </a:xfrm>
          <a:prstGeom prst="rect">
            <a:avLst/>
          </a:prstGeom>
          <a:noFill/>
        </p:spPr>
      </p:pic>
      <p:pic>
        <p:nvPicPr>
          <p:cNvPr id="3076" name="Picture 4" descr="http://zergud.ru/upload/iblock/458/nozhnitsy_fiskars_1005153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214290"/>
            <a:ext cx="1214446" cy="1214446"/>
          </a:xfrm>
          <a:prstGeom prst="rect">
            <a:avLst/>
          </a:prstGeom>
          <a:noFill/>
        </p:spPr>
      </p:pic>
      <p:pic>
        <p:nvPicPr>
          <p:cNvPr id="3078" name="Picture 6" descr="http://elektronki.net/userfiles/shop/large/50_aromatizator-kkhpa-abrikos-.jpg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214290"/>
            <a:ext cx="1214446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8.51064E-7 L 0.59062 0.02105 " pathEditMode="relative" ptsTypes="AA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4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4.45087E-6 L -0.39374 0.73434 " pathEditMode="relative" ptsTypes="AA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1.50289E-6 L 0.47257 0.7237 " pathEditMode="relative" ptsTypes="AA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81503E-6 L -0.51685 0.2934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00" y="14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10</Words>
  <Application>Microsoft Office PowerPoint</Application>
  <PresentationFormat>Экран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Интерактивная игра по развитию речи для детей подготовительной группы «Как зовут детей?»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по развитию речи для детей подготовительной группы «Как зовут детей?»</dc:title>
  <dc:creator>наташа</dc:creator>
  <cp:lastModifiedBy>User</cp:lastModifiedBy>
  <cp:revision>39</cp:revision>
  <dcterms:created xsi:type="dcterms:W3CDTF">2016-11-19T14:33:30Z</dcterms:created>
  <dcterms:modified xsi:type="dcterms:W3CDTF">2021-05-04T14:47:14Z</dcterms:modified>
</cp:coreProperties>
</file>