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1C38-A712-4C3B-923E-D2F20D821D12}" type="datetimeFigureOut">
              <a:rPr lang="ru-RU" smtClean="0"/>
              <a:pPr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ublicdomainpictures.net/pictures/110000/nahled/baby-pink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028384" y="0"/>
            <a:ext cx="648072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82047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196752"/>
            <a:ext cx="5580112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</a:p>
          <a:p>
            <a:pPr algn="ctr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«ФОРМА И ВЕЛИЧИНА» 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1032" name="Picture 8" descr="http://s4.pic4you.ru/y2014/08-13/12216/45439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253798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6" name="Picture 6" descr="http://heliograph.ru/images/1545474_kartinki-uchenik-chitaet-kni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3362202" cy="55709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1920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13648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6736E-7 L 0.07083 0.31459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54106E-7 L -0.22048 -0.11543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5" grpId="0" animBg="1"/>
      <p:bldP spid="29" grpId="0" animBg="1"/>
      <p:bldP spid="2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474E-7 L 0.15747 0.0525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8351E-6 L -0.31892 -0.182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474E-7 L 0.2441 -0.18876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9" grpId="0" animBg="1"/>
      <p:bldP spid="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66736E-7 L -0.03923 -0.26232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62642E-9 L -0.36215 0.01041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54106E-7 L -0.46458 0.27295 " pathEditMode="relative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1.32084E-6 L 0.16546 -0.2519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8732E-7 L -0.18125 -0.14689 " pathEditMode="relative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2195E-6 L -0.45677 0.0421 " pathEditMode="relative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29" grpId="0" animBg="1"/>
      <p:bldP spid="29" grpId="1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квадраты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75133E-6 L 0.28073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36849E-7 L 0.22049 -0.02105 " pathEditMode="relative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177E-6 L -0.19184 0.04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круги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69558E-6 L 0.2677 0.1783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8721E-6 L 0.35937 -0.287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12052E-6 L -0.25469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  <p:bldP spid="29" grpId="0" animBg="1"/>
      <p:bldP spid="2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треугольники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885E-6 L 0.11823 0.23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474E-7 L -0.41736 -0.13648 " pathEditMode="relative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587E-6 L -0.0974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6" grpId="0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 прямоугольники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61048"/>
            <a:ext cx="17281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512" y="1196752"/>
            <a:ext cx="1728192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2517E-6 L 0.33073 0.16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1189E-6 L 0.32292 -0.094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9366E-7 L -0.18907 -0.22022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9" grpId="0" animBg="1"/>
      <p:bldP spid="29" grpId="1" animBg="1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74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17</cp:revision>
  <dcterms:created xsi:type="dcterms:W3CDTF">2017-01-02T12:58:06Z</dcterms:created>
  <dcterms:modified xsi:type="dcterms:W3CDTF">2021-05-04T14:31:18Z</dcterms:modified>
</cp:coreProperties>
</file>