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1399-865F-41C4-B954-B03FBDD128F8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942D-6805-45E2-B17C-0D296841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1399-865F-41C4-B954-B03FBDD128F8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942D-6805-45E2-B17C-0D296841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1399-865F-41C4-B954-B03FBDD128F8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942D-6805-45E2-B17C-0D296841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1399-865F-41C4-B954-B03FBDD128F8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942D-6805-45E2-B17C-0D296841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1399-865F-41C4-B954-B03FBDD128F8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942D-6805-45E2-B17C-0D296841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1399-865F-41C4-B954-B03FBDD128F8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942D-6805-45E2-B17C-0D296841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1399-865F-41C4-B954-B03FBDD128F8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942D-6805-45E2-B17C-0D296841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1399-865F-41C4-B954-B03FBDD128F8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942D-6805-45E2-B17C-0D296841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1399-865F-41C4-B954-B03FBDD128F8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942D-6805-45E2-B17C-0D296841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1399-865F-41C4-B954-B03FBDD128F8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942D-6805-45E2-B17C-0D296841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1399-865F-41C4-B954-B03FBDD128F8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942D-6805-45E2-B17C-0D296841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31399-865F-41C4-B954-B03FBDD128F8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4942D-6805-45E2-B17C-0D296841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232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 ПО РЕЧЕВОМУ РАЗВИТИЮ</a:t>
            </a:r>
            <a:endParaRPr lang="ru-RU" sz="3200" b="1" dirty="0">
              <a:ln w="12700">
                <a:solidFill>
                  <a:schemeClr val="tx2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365104"/>
            <a:ext cx="5400600" cy="172819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игры воспитатель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«ДСОВ №20» г.Усинска: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Такун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Степановна</a:t>
            </a:r>
          </a:p>
          <a:p>
            <a:endParaRPr lang="ru-RU" dirty="0"/>
          </a:p>
        </p:txBody>
      </p:sp>
      <p:pic>
        <p:nvPicPr>
          <p:cNvPr id="2052" name="Picture 4" descr="http://ddu504.iwl.by/data/media/images/591e2c556b6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05992"/>
            <a:ext cx="3168352" cy="283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 ФРАЗЫ, ГЛЯДЯ НА КАРТИНКИ: БОЛТЛИВЫЙ, КАК…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009.radikal.ru/0807/cd/27a26afebf9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2085975" cy="96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up/datai/100779/0013-026-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132856"/>
            <a:ext cx="1728192" cy="123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3.infourok.ru/uploads/ex/0fd3/000232b2-2b756ca7/hello_html_29b9214d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05064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mietitine.m.a.pic.centerblog.net/o/468264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852936"/>
            <a:ext cx="1263466" cy="178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re00.deviantart.net/d7bf/th/pre/i/2012/342/8/5/png_donkey_by_moonglowlilly-d5net3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077072"/>
            <a:ext cx="2487166" cy="201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 ФРАЗЫ, ГЛЯДЯ НА КАРТИНКИ: ЗДОРОВЫЙ, КАК…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leur-de-lys-54290.f.l.pic.centerblog.net/5db5349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92896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re00.deviantart.net/d7bf/th/pre/i/2012/342/8/5/png_donkey_by_moonglowlilly-d5net3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2415158" cy="194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orosyata54.ru/img/krupno-belaia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93096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ngimg.com/uploads/giraffe/giraffe_PNG1353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429000"/>
            <a:ext cx="1872208" cy="249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 ФРАЗЫ, ГЛЯДЯ НА КАРТИНКИ: НАДУТ, КАК…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mietitine.m.a.pic.centerblog.net/o/468264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1368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up/datai/100779/0013-026-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988840"/>
            <a:ext cx="1872208" cy="13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3.infourok.ru/uploads/ex/0fd3/000232b2-2b756ca7/hello_html_29b9214d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05064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freeiconspng.com/uploads/turkey-png-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988840"/>
            <a:ext cx="20882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lipart-library.com/new_gallery/rooster-clip-art-50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437112"/>
            <a:ext cx="2317831" cy="172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 ФРАЗЫ, ГЛЯДЯ НА КАРТИНКИ: ГОЛОДЕН, КАК…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mietitine.m.a.pic.centerblog.net/o/468264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564904"/>
            <a:ext cx="1368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up/datai/100779/0013-026-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988840"/>
            <a:ext cx="1872208" cy="13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re00.deviantart.net/d7bf/th/pre/i/2012/342/8/5/png_donkey_by_moonglowlilly-d5net3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2415158" cy="194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orosyata54.ru/img/krupno-belaia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293096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nformplanet.ru/gallery_png/watermark.php?file=14498&amp;size=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221088"/>
            <a:ext cx="1971675" cy="203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664296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oksana7372007-ds157archangelsk.eduface.ru/uploads/8000/29256/persona/folders/knigi.png?14932033877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420888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3200" b="1" dirty="0">
              <a:ln w="12700">
                <a:solidFill>
                  <a:schemeClr val="tx2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Интерактивная игра, по речевому развитию</a:t>
            </a:r>
            <a:r>
              <a:rPr lang="ru-RU" sz="3300" b="1" smtClean="0">
                <a:latin typeface="Times New Roman" pitchFamily="18" charset="0"/>
                <a:cs typeface="Times New Roman" pitchFamily="18" charset="0"/>
              </a:rPr>
              <a:t>, разработана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на основе презентации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      Игра  предназначена для детей старшего дошкольного  возраста 6-7 лет.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      Игру можно использовать в непосредственной деятельности и носит обучающий характер, в индивидуальной и подгрупповой работе, или при проведении мониторинга знаний дошкольника.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ИГРЫ:</a:t>
            </a:r>
            <a:endParaRPr lang="ru-RU" sz="3200" b="1" dirty="0">
              <a:ln w="12700">
                <a:solidFill>
                  <a:schemeClr val="tx2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понимания лексического значения фразеологизмов родного языка у детей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 ФРАЗЫ, ГЛЯДЯ НА КАРТИНКИ: ХИТРЫЙ, КАК…</a:t>
            </a:r>
            <a:endParaRPr lang="ru-RU" sz="3200" b="1" dirty="0">
              <a:ln w="12700">
                <a:solidFill>
                  <a:schemeClr val="tx2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900igr.net/up/datai/100779/0013-026-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276872"/>
            <a:ext cx="1352550" cy="116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mietitine.m.a.pic.centerblog.net/o/468264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104744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pre00.deviantart.net/d7bf/th/pre/i/2012/342/8/5/png_donkey_by_moonglowlilly-d5net3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9080"/>
            <a:ext cx="2343150" cy="187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009.radikal.ru/0807/cd/27a26afebf9d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797152"/>
            <a:ext cx="2085975" cy="96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ds03.infourok.ru/uploads/ex/0fd3/000232b2-2b756ca7/hello_html_29b9214d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132856"/>
            <a:ext cx="1685925" cy="18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 ФРАЗЫ, ГЛЯДЯ НА КАРТИНКИ: ВЫСОКИЙ, КАК…</a:t>
            </a:r>
            <a:endParaRPr lang="ru-RU" sz="3200" b="1" dirty="0">
              <a:ln w="12700">
                <a:solidFill>
                  <a:schemeClr val="tx2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porosyata54.ru/img/krupno-belai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leur-de-lys-54290.f.l.pic.centerblog.net/5db5349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ngimg.com/uploads/giraffe/giraffe_PNG1353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429000"/>
            <a:ext cx="1800200" cy="242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amietitine.m.a.pic.centerblog.net/o/468264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204864"/>
            <a:ext cx="104744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re00.deviantart.net/d7bf/th/pre/i/2012/342/8/5/png_donkey_by_moonglowlilly-d5net3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221088"/>
            <a:ext cx="2343150" cy="187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 ФРАЗЫ, ГЛЯДЯ НА КАРТИНКИ: ТРУСЛИВЫЙ, КАК…</a:t>
            </a:r>
            <a:endParaRPr lang="ru-RU" sz="3200" b="1" dirty="0">
              <a:ln w="12700">
                <a:solidFill>
                  <a:schemeClr val="tx2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900igr.net/up/datai/100779/0013-026-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65104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re00.deviantart.net/d7bf/th/pre/i/2012/342/8/5/png_donkey_by_moonglowlilly-d5net3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255917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orosyata54.ru/img/krupno-belaia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780928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3.infourok.ru/uploads/ex/0fd3/000232b2-2b756ca7/hello_html_29b9214d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700808"/>
            <a:ext cx="1685925" cy="18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009.radikal.ru/0807/cd/27a26afebf9d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276872"/>
            <a:ext cx="2085975" cy="96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 ФРАЗЫ, ГЛЯДЯ НА КАРТИНКИ: МОЛЧАЛИВЫЙ, КАК…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mamietitine.m.a.pic.centerblog.net/o/468264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104744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ngimg.com/uploads/giraffe/giraffe_PNG1353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780928"/>
            <a:ext cx="1656184" cy="22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leur-de-lys-54290.f.l.pic.centerblog.net/5db5349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844824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009.radikal.ru/0807/cd/27a26afebf9d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653136"/>
            <a:ext cx="2085975" cy="96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900igr.net/up/datai/100779/0013-026-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365104"/>
            <a:ext cx="1352550" cy="116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 ФРАЗЫ, ГЛЯДЯ НА КАРТИНКИ: ГРЯЗНЫЙ, КАК…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orosyata54.ru/img/krupno-belai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leur-de-lys-54290.f.l.pic.centerblog.net/5db5349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72816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900igr.net/up/datai/100779/0013-026-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365104"/>
            <a:ext cx="1352550" cy="116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3.infourok.ru/uploads/ex/0fd3/000232b2-2b756ca7/hello_html_29b9214d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437112"/>
            <a:ext cx="1685925" cy="18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re00.deviantart.net/d7bf/th/pre/i/2012/342/8/5/png_donkey_by_moonglowlilly-d5net3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140968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xn----8sbehgyc2ajse.xn--p1ai/wp-content/uploads/2017/08/%D0%B1%D0%B5%D1%80%D1%8E%D0%B7%D0%BE%D0%B2%D1%8B%D0%B9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 ФРАЗЫ, ГЛЯДЯ НА КАРТИНКИ: УПРЯМЫЙ, КАК…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re00.deviantart.net/d7bf/th/pre/i/2012/342/8/5/png_donkey_by_moonglowlilly-d5net3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221088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leur-de-lys-54290.f.l.pic.centerblog.net/5db5349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900igr.net/up/datai/100779/0013-026-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988840"/>
            <a:ext cx="1352550" cy="116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ngimg.com/uploads/giraffe/giraffe_PNG1353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780928"/>
            <a:ext cx="1800200" cy="23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009.radikal.ru/0807/cd/27a26afebf9d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916832"/>
            <a:ext cx="2085975" cy="96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192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ИНТЕРАКТИВНАЯ ИГРА ПО РЕЧЕВОМУ РАЗВИТИЮ</vt:lpstr>
      <vt:lpstr>АННОТАЦИЯ</vt:lpstr>
      <vt:lpstr>ЦЕЛЬ ИГРЫ:</vt:lpstr>
      <vt:lpstr>ДОПОЛНИ ФРАЗЫ, ГЛЯДЯ НА КАРТИНКИ: ХИТРЫЙ, КАК…</vt:lpstr>
      <vt:lpstr>ДОПОЛНИ ФРАЗЫ, ГЛЯДЯ НА КАРТИНКИ: ВЫСОКИЙ, КАК…</vt:lpstr>
      <vt:lpstr>ДОПОЛНИ ФРАЗЫ, ГЛЯДЯ НА КАРТИНКИ: ТРУСЛИВЫЙ, КАК…</vt:lpstr>
      <vt:lpstr>ДОПОЛНИ ФРАЗЫ, ГЛЯДЯ НА КАРТИНКИ: МОЛЧАЛИВЫЙ, КАК…</vt:lpstr>
      <vt:lpstr>ДОПОЛНИ ФРАЗЫ, ГЛЯДЯ НА КАРТИНКИ: ГРЯЗНЫЙ, КАК…</vt:lpstr>
      <vt:lpstr>ДОПОЛНИ ФРАЗЫ, ГЛЯДЯ НА КАРТИНКИ: УПРЯМЫЙ, КАК…</vt:lpstr>
      <vt:lpstr>ДОПОЛНИ ФРАЗЫ, ГЛЯДЯ НА КАРТИНКИ: БОЛТЛИВЫЙ, КАК…</vt:lpstr>
      <vt:lpstr>ДОПОЛНИ ФРАЗЫ, ГЛЯДЯ НА КАРТИНКИ: ЗДОРОВЫЙ, КАК…</vt:lpstr>
      <vt:lpstr>ДОПОЛНИ ФРАЗЫ, ГЛЯДЯ НА КАРТИНКИ: НАДУТ, КАК…</vt:lpstr>
      <vt:lpstr>ДОПОЛНИ ФРАЗЫ, ГЛЯДЯ НА КАРТИНКИ: ГОЛОДЕН, КАК…</vt:lpstr>
      <vt:lpstr>МОЛОДЦЫ!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РЕЧЕВОМУ РАЗВИТИЮ</dc:title>
  <dc:creator>Мама</dc:creator>
  <cp:lastModifiedBy>Мама</cp:lastModifiedBy>
  <cp:revision>18</cp:revision>
  <dcterms:created xsi:type="dcterms:W3CDTF">2018-05-30T20:11:31Z</dcterms:created>
  <dcterms:modified xsi:type="dcterms:W3CDTF">2020-01-02T12:07:40Z</dcterms:modified>
</cp:coreProperties>
</file>