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4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5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5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9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70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7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87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0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6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58C2-50EA-4BA5-963D-808A357E5E47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CF6E-D469-4744-9AE3-17D090A0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20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63" y="233997"/>
            <a:ext cx="3907378" cy="2929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documents.infourok.ru/92ed77ab-9ca9-4d18-9870-9096b343fc5f/0/image0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92" y="233997"/>
            <a:ext cx="4152806" cy="2929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documents.infourok.ru/92ed77ab-9ca9-4d18-9870-9096b343fc5f/0/image01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62" y="3459892"/>
            <a:ext cx="3907379" cy="2646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documents.infourok.ru/92ed77ab-9ca9-4d18-9870-9096b343fc5f/0/image01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92" y="3459892"/>
            <a:ext cx="4282345" cy="2646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60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69" y="837659"/>
            <a:ext cx="2904919" cy="217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documents.infourok.ru/92ed77ab-9ca9-4d18-9870-9096b343fc5f/0/image01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30" y="870044"/>
            <a:ext cx="3234433" cy="2145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documents.infourok.ru/92ed77ab-9ca9-4d18-9870-9096b343fc5f/0/image01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865" y="3262184"/>
            <a:ext cx="2894124" cy="2106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documents.infourok.ru/92ed77ab-9ca9-4d18-9870-9096b343fc5f/0/image017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481" y="3262184"/>
            <a:ext cx="3744578" cy="2106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70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73" y="0"/>
            <a:ext cx="1047852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9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19" y="197708"/>
            <a:ext cx="7933037" cy="6660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8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57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50" y="0"/>
            <a:ext cx="1166477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77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47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4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77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47" y="308919"/>
            <a:ext cx="11640065" cy="654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4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939" y="0"/>
            <a:ext cx="8452022" cy="6499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62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uments.infourok.ru/92ed77ab-9ca9-4d18-9870-9096b343fc5f/0/image00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941" y="0"/>
            <a:ext cx="835316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5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ocuments.infourok.ru/92ed77ab-9ca9-4d18-9870-9096b343fc5f/0/image0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9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Широкоэкранный</PresentationFormat>
  <Paragraphs>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tree</dc:creator>
  <cp:lastModifiedBy>tree</cp:lastModifiedBy>
  <cp:revision>2</cp:revision>
  <dcterms:created xsi:type="dcterms:W3CDTF">2023-11-02T06:32:36Z</dcterms:created>
  <dcterms:modified xsi:type="dcterms:W3CDTF">2023-11-02T06:45:11Z</dcterms:modified>
</cp:coreProperties>
</file>