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66" r:id="rId2"/>
    <p:sldId id="280" r:id="rId3"/>
    <p:sldId id="270" r:id="rId4"/>
    <p:sldId id="271" r:id="rId5"/>
    <p:sldId id="299" r:id="rId6"/>
    <p:sldId id="30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00FF"/>
    <a:srgbClr val="CCECFF"/>
    <a:srgbClr val="6699FF"/>
    <a:srgbClr val="0099FF"/>
    <a:srgbClr val="99CCFF"/>
    <a:srgbClr val="3333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6C63-D4F4-47D2-9A73-A9686D502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9E14-1400-46E7-BEB3-4BDB1B071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2E8A-0CFA-4793-AB0A-61FF849D0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E8B2-2F16-4B6A-95A7-F0B80E3EAC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2337-DB75-42DC-B238-EB3E15237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90B4F-4B4C-4005-B455-108353653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8626-A64F-4C41-A3C3-18C0241B2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594A-A15B-4729-A453-F17955B5F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D5DA-E9F8-4809-B00E-3711CD4AD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296A-3686-47B6-8F38-C38335534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363F92-1DDE-4B35-A633-E2D4B58BC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D75064-8EBF-4163-BCAF-1A59954A28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010400" cy="9144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</a:p>
        </p:txBody>
      </p:sp>
      <p:pic>
        <p:nvPicPr>
          <p:cNvPr id="261124" name="Picture 4" descr="normal_Lastochka_kasatk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736"/>
            <a:ext cx="2286000" cy="2243138"/>
          </a:xfrm>
          <a:prstGeom prst="rect">
            <a:avLst/>
          </a:prstGeom>
          <a:noFill/>
        </p:spPr>
      </p:pic>
      <p:pic>
        <p:nvPicPr>
          <p:cNvPr id="261125" name="Picture 5" descr="4db1b47b9b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276600" cy="2185988"/>
          </a:xfrm>
          <a:prstGeom prst="rect">
            <a:avLst/>
          </a:prstGeom>
          <a:noFill/>
        </p:spPr>
      </p:pic>
      <p:pic>
        <p:nvPicPr>
          <p:cNvPr id="261126" name="Picture 6" descr="09326361bc23b9a667dde16477cc69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571612"/>
            <a:ext cx="2895600" cy="2012950"/>
          </a:xfrm>
          <a:prstGeom prst="rect">
            <a:avLst/>
          </a:prstGeom>
          <a:noFill/>
        </p:spPr>
      </p:pic>
      <p:pic>
        <p:nvPicPr>
          <p:cNvPr id="261127" name="Picture 7" descr="Ворона-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929066"/>
            <a:ext cx="2971800" cy="2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1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112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1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6112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1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6112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25"/>
                  </p:tgtEl>
                </p:cond>
              </p:nextCondLst>
            </p:seq>
          </p:childTnLst>
        </p:cTn>
      </p:par>
    </p:tnLst>
    <p:bldLst>
      <p:bldP spid="261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010400" cy="9144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</a:p>
        </p:txBody>
      </p:sp>
      <p:pic>
        <p:nvPicPr>
          <p:cNvPr id="280579" name="Picture 3" descr="синица-больша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6" y="1500174"/>
            <a:ext cx="3124200" cy="2195513"/>
          </a:xfrm>
          <a:noFill/>
          <a:ln/>
        </p:spPr>
      </p:pic>
      <p:pic>
        <p:nvPicPr>
          <p:cNvPr id="280581" name="Picture 5" descr="rooks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3276600" cy="2189163"/>
          </a:xfrm>
          <a:prstGeom prst="rect">
            <a:avLst/>
          </a:prstGeom>
          <a:noFill/>
        </p:spPr>
      </p:pic>
      <p:pic>
        <p:nvPicPr>
          <p:cNvPr id="280582" name="Picture 6" descr="09326361bc23b9a667dde16477cc69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929066"/>
            <a:ext cx="3124200" cy="2170112"/>
          </a:xfrm>
          <a:prstGeom prst="rect">
            <a:avLst/>
          </a:prstGeom>
          <a:noFill/>
        </p:spPr>
      </p:pic>
      <p:pic>
        <p:nvPicPr>
          <p:cNvPr id="9" name="Picture 4" descr="tree_sparrow_august_2007_osaka_jap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571612"/>
            <a:ext cx="3200400" cy="214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0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0579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5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0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8058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58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0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58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0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010400" cy="9144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</a:p>
        </p:txBody>
      </p:sp>
      <p:pic>
        <p:nvPicPr>
          <p:cNvPr id="268296" name="Picture 8" descr="синица-больша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1428736"/>
            <a:ext cx="3048000" cy="2141538"/>
          </a:xfrm>
          <a:noFill/>
          <a:ln/>
        </p:spPr>
      </p:pic>
      <p:pic>
        <p:nvPicPr>
          <p:cNvPr id="268294" name="Picture 6" descr="Ворона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2971800" cy="2176463"/>
          </a:xfrm>
          <a:prstGeom prst="rect">
            <a:avLst/>
          </a:prstGeom>
          <a:noFill/>
        </p:spPr>
      </p:pic>
      <p:pic>
        <p:nvPicPr>
          <p:cNvPr id="268295" name="Picture 7" descr="motacilla-al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428736"/>
            <a:ext cx="2971800" cy="2136775"/>
          </a:xfrm>
          <a:prstGeom prst="rect">
            <a:avLst/>
          </a:prstGeom>
          <a:noFill/>
        </p:spPr>
      </p:pic>
      <p:pic>
        <p:nvPicPr>
          <p:cNvPr id="268297" name="Picture 9" descr="tree_sparrow_august_2007_osaka_jap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857628"/>
            <a:ext cx="3276600" cy="219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8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829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29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8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6829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2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6829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297"/>
                  </p:tgtEl>
                </p:cond>
              </p:nextCondLst>
            </p:seq>
          </p:childTnLst>
        </p:cTn>
      </p:par>
    </p:tnLst>
    <p:bldLst>
      <p:bldP spid="268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7010400" cy="914400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</a:p>
        </p:txBody>
      </p:sp>
      <p:pic>
        <p:nvPicPr>
          <p:cNvPr id="270344" name="Picture 8" descr="синица-больш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80" y="1571612"/>
            <a:ext cx="3126164" cy="2195514"/>
          </a:xfrm>
          <a:noFill/>
          <a:ln/>
        </p:spPr>
      </p:pic>
      <p:pic>
        <p:nvPicPr>
          <p:cNvPr id="270340" name="Picture 4" descr="4db1b47b9b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3200400" cy="2135188"/>
          </a:xfrm>
          <a:prstGeom prst="rect">
            <a:avLst/>
          </a:prstGeom>
          <a:noFill/>
        </p:spPr>
      </p:pic>
      <p:pic>
        <p:nvPicPr>
          <p:cNvPr id="270341" name="Picture 5" descr="09326361bc23b9a667dde16477cc69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099" y="1500174"/>
            <a:ext cx="3185639" cy="2214578"/>
          </a:xfrm>
          <a:prstGeom prst="rect">
            <a:avLst/>
          </a:prstGeom>
          <a:noFill/>
        </p:spPr>
      </p:pic>
      <p:pic>
        <p:nvPicPr>
          <p:cNvPr id="270343" name="Picture 7" descr="1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71942"/>
            <a:ext cx="3048000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0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7034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0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7034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0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7034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4"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  <a:endParaRPr lang="ru-RU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3200677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071942"/>
            <a:ext cx="3117851" cy="228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14488"/>
            <a:ext cx="3174104" cy="206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143380"/>
            <a:ext cx="3000396" cy="224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0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«Четвёртый лишний»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3352800" cy="22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43050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43380"/>
            <a:ext cx="3364173" cy="25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917" y="4357694"/>
            <a:ext cx="3253177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19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24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«Четвёртый лишний»</vt:lpstr>
      <vt:lpstr>«Четвёртый лишний»</vt:lpstr>
      <vt:lpstr>«Четвёртый лишний»</vt:lpstr>
      <vt:lpstr>«Четвёртый лишний»</vt:lpstr>
      <vt:lpstr>«Четвёртый лишний»</vt:lpstr>
      <vt:lpstr>«Четвёртый лишний»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Sergey PK</cp:lastModifiedBy>
  <cp:revision>35</cp:revision>
  <cp:lastPrinted>1601-01-01T00:00:00Z</cp:lastPrinted>
  <dcterms:created xsi:type="dcterms:W3CDTF">1601-01-01T00:00:00Z</dcterms:created>
  <dcterms:modified xsi:type="dcterms:W3CDTF">2016-01-31T19:02:12Z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