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65" r:id="rId4"/>
    <p:sldId id="274" r:id="rId5"/>
    <p:sldId id="268" r:id="rId6"/>
    <p:sldId id="256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3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06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3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46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6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55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2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8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4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1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6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8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F85ABF-2349-4107-8325-EA1FE8D4DA0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BE4D49-1A19-4D61-8079-F3CC6347A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234532"/>
            <a:ext cx="6983151" cy="1538126"/>
          </a:xfrm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Космическое путешествие…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8624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69272" y="1968121"/>
            <a:ext cx="5396136" cy="62798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</p:txBody>
      </p:sp>
      <p:pic>
        <p:nvPicPr>
          <p:cNvPr id="8" name="Picture 2" descr="C:\Users\Людмила\Desktop\__20140207_159837550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869159"/>
            <a:ext cx="1585802" cy="20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80082-CAA0-41E6-9D32-5BA6A7ABB6A1}"/>
              </a:ext>
            </a:extLst>
          </p:cNvPr>
          <p:cNvSpPr txBox="1"/>
          <p:nvPr/>
        </p:nvSpPr>
        <p:spPr>
          <a:xfrm>
            <a:off x="2267744" y="395816"/>
            <a:ext cx="5199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ДЕНЬ </a:t>
            </a:r>
          </a:p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val="32826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68" y="566175"/>
            <a:ext cx="6190456" cy="5725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Вас в космическое путешествие.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попасть на радужную звезду, вам нужно ответить на вопрос. </a:t>
            </a:r>
            <a:b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выберите неправильный ответ – звезда исчезнет. </a:t>
            </a:r>
            <a:b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ответите верно, то ракета быстро помчит вас вперёд.</a:t>
            </a:r>
            <a:b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на следующий слайд, нажмите на ракету.</a:t>
            </a:r>
            <a:b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УДАЧИ, ВАМ, РЕБЯТА!</a:t>
            </a:r>
            <a:br>
              <a:rPr lang="ru-RU" sz="2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Picture 3" descr="C:\Users\Людмила\Desktop\j56918_130183280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66175"/>
            <a:ext cx="2342451" cy="331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юдмила\Desktop\__20140207_159837550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848920"/>
            <a:ext cx="1408613" cy="17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дмила\Desktop\j56918_13018328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525" y="3501008"/>
            <a:ext cx="2558475" cy="3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347864" y="3278329"/>
            <a:ext cx="3387076" cy="1914872"/>
          </a:xfrm>
          <a:prstGeom prst="wedgeEllipseCallout">
            <a:avLst>
              <a:gd name="adj1" fmla="val 51853"/>
              <a:gd name="adj2" fmla="val 493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Дата первого полёта человека в космос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395536" y="1124744"/>
            <a:ext cx="2736304" cy="2177008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  <a:ln w="476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апреля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3275856" y="201928"/>
            <a:ext cx="2808312" cy="236297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  <a:ln w="476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апреля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6228185" y="1465710"/>
            <a:ext cx="2664294" cy="2071464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  <a:ln w="476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апреля</a:t>
            </a:r>
          </a:p>
        </p:txBody>
      </p:sp>
      <p:pic>
        <p:nvPicPr>
          <p:cNvPr id="6" name="Picture 2" descr="C:\Users\Людмила\Desktop\__20140207_159837550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088232" cy="26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004 -0.361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ехали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дмила\Desktop\j56918_13018328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525" y="3501008"/>
            <a:ext cx="2558475" cy="3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347864" y="3278329"/>
            <a:ext cx="3387076" cy="1914872"/>
          </a:xfrm>
          <a:prstGeom prst="wedgeEllipseCallout">
            <a:avLst>
              <a:gd name="adj1" fmla="val 51853"/>
              <a:gd name="adj2" fmla="val 493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Как звали первого человека побывавшего в космосе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95536" y="1124744"/>
            <a:ext cx="2736304" cy="2177008"/>
          </a:xfrm>
          <a:prstGeom prst="star7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Юрий Гагарин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275856" y="201928"/>
            <a:ext cx="2808312" cy="2362976"/>
          </a:xfrm>
          <a:prstGeom prst="star7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Валентина Терешкова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228185" y="1465710"/>
            <a:ext cx="2664294" cy="2071464"/>
          </a:xfrm>
          <a:prstGeom prst="star7">
            <a:avLst/>
          </a:prstGeom>
          <a:solidFill>
            <a:srgbClr val="FFFF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Людмила\Desktop\__20140207_159837550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088232" cy="26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004 -0.361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ехали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дмила\Desktop\j56918_13018328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525" y="3501008"/>
            <a:ext cx="2558475" cy="3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2771800" y="3140968"/>
            <a:ext cx="4104456" cy="1698848"/>
          </a:xfrm>
          <a:prstGeom prst="wedgeEllipseCallout">
            <a:avLst>
              <a:gd name="adj1" fmla="val 51853"/>
              <a:gd name="adj2" fmla="val 493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Кличка собаки, которая первой побывала в космосе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95536" y="1124744"/>
            <a:ext cx="2376264" cy="2016224"/>
          </a:xfrm>
          <a:prstGeom prst="star7">
            <a:avLst/>
          </a:prstGeom>
          <a:solidFill>
            <a:srgbClr val="FFFF00"/>
          </a:solidFill>
          <a:ln w="476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Лайка</a:t>
            </a:r>
            <a:endParaRPr lang="ru-RU" sz="4000" b="1" dirty="0">
              <a:solidFill>
                <a:srgbClr val="073E8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419872" y="201928"/>
            <a:ext cx="2376264" cy="2163719"/>
          </a:xfrm>
          <a:prstGeom prst="star7">
            <a:avLst/>
          </a:prstGeom>
          <a:solidFill>
            <a:srgbClr val="FFFF00"/>
          </a:solidFill>
          <a:ln w="476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Белка</a:t>
            </a:r>
            <a:endParaRPr lang="ru-RU" sz="2800" b="1" dirty="0">
              <a:solidFill>
                <a:srgbClr val="073E8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228184" y="1283787"/>
            <a:ext cx="2733605" cy="2217221"/>
          </a:xfrm>
          <a:prstGeom prst="star7">
            <a:avLst/>
          </a:prstGeom>
          <a:solidFill>
            <a:srgbClr val="FFFF00"/>
          </a:solidFill>
          <a:ln w="476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Дружок</a:t>
            </a:r>
          </a:p>
        </p:txBody>
      </p:sp>
      <p:pic>
        <p:nvPicPr>
          <p:cNvPr id="6" name="Picture 2" descr="C:\Users\Людмила\Desktop\__20140207_159837550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088232" cy="26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004 -0.361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ехали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79512" y="1124744"/>
            <a:ext cx="3096344" cy="2520280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Савицкая</a:t>
            </a:r>
          </a:p>
        </p:txBody>
      </p:sp>
      <p:pic>
        <p:nvPicPr>
          <p:cNvPr id="1027" name="Picture 3" descr="C:\Users\Людмила\Desktop\j56918_13018328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980" y="3501008"/>
            <a:ext cx="2558475" cy="3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2515334" y="3191645"/>
            <a:ext cx="3816424" cy="1914872"/>
          </a:xfrm>
          <a:prstGeom prst="wedgeEllipseCallout">
            <a:avLst>
              <a:gd name="adj1" fmla="val 51853"/>
              <a:gd name="adj2" fmla="val 493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Первая женщина-космонавт.</a:t>
            </a:r>
          </a:p>
        </p:txBody>
      </p:sp>
      <p:sp>
        <p:nvSpPr>
          <p:cNvPr id="13" name="7-конечная звезда 12"/>
          <p:cNvSpPr/>
          <p:nvPr/>
        </p:nvSpPr>
        <p:spPr>
          <a:xfrm>
            <a:off x="3131840" y="188640"/>
            <a:ext cx="3038140" cy="2520280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Терешкова</a:t>
            </a:r>
          </a:p>
        </p:txBody>
      </p:sp>
      <p:sp>
        <p:nvSpPr>
          <p:cNvPr id="15" name="7-конечная звезда 14"/>
          <p:cNvSpPr/>
          <p:nvPr/>
        </p:nvSpPr>
        <p:spPr>
          <a:xfrm>
            <a:off x="6012160" y="1367011"/>
            <a:ext cx="2808311" cy="2278013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Гагарина</a:t>
            </a:r>
          </a:p>
        </p:txBody>
      </p:sp>
      <p:pic>
        <p:nvPicPr>
          <p:cNvPr id="1026" name="Picture 2" descr="C:\Users\Людмила\Desktop\__20140207_1598375508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088232" cy="26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7951 -0.466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ехали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6048672" cy="1473200"/>
          </a:xfrm>
        </p:spPr>
        <p:txBody>
          <a:bodyPr>
            <a:normAutofit/>
          </a:bodyPr>
          <a:lstStyle/>
          <a:p>
            <a:r>
              <a:rPr lang="ru-RU" sz="2400" b="1"/>
              <a:t> </a:t>
            </a:r>
            <a:endParaRPr lang="ru-RU" sz="2400" b="1" dirty="0"/>
          </a:p>
          <a:p>
            <a:endParaRPr lang="ru-RU" sz="2400" b="1" dirty="0"/>
          </a:p>
        </p:txBody>
      </p:sp>
      <p:pic>
        <p:nvPicPr>
          <p:cNvPr id="4" name="Picture 3" descr="C:\Users\Людмила\Desktop\j56918_130183280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670207"/>
            <a:ext cx="2558475" cy="3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конечная звезда 4"/>
          <p:cNvSpPr/>
          <p:nvPr/>
        </p:nvSpPr>
        <p:spPr>
          <a:xfrm>
            <a:off x="179512" y="4111308"/>
            <a:ext cx="1584176" cy="1368152"/>
          </a:xfrm>
          <a:prstGeom prst="star7">
            <a:avLst/>
          </a:prstGeom>
          <a:solidFill>
            <a:srgbClr val="FF00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7075373" y="2200284"/>
            <a:ext cx="1872208" cy="1671139"/>
          </a:xfrm>
          <a:prstGeom prst="star7">
            <a:avLst/>
          </a:prstGeom>
          <a:solidFill>
            <a:srgbClr val="7030A0">
              <a:alpha val="75000"/>
            </a:srgb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6211277" y="861832"/>
            <a:ext cx="1728192" cy="1512168"/>
          </a:xfrm>
          <a:prstGeom prst="star7">
            <a:avLst/>
          </a:prstGeom>
          <a:solidFill>
            <a:srgbClr val="0070C0"/>
          </a:solid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73E8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4499992" y="343775"/>
            <a:ext cx="1872208" cy="1676400"/>
          </a:xfrm>
          <a:prstGeom prst="star7">
            <a:avLst/>
          </a:prstGeom>
          <a:solidFill>
            <a:schemeClr val="bg2">
              <a:lumMod val="9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2697591" y="234542"/>
            <a:ext cx="1800200" cy="1599132"/>
          </a:xfrm>
          <a:prstGeom prst="star7">
            <a:avLst/>
          </a:prstGeom>
          <a:solidFill>
            <a:srgbClr val="00B050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944831" y="508007"/>
            <a:ext cx="1620180" cy="1512168"/>
          </a:xfrm>
          <a:prstGeom prst="star7">
            <a:avLst/>
          </a:prstGeom>
          <a:solidFill>
            <a:srgbClr val="FFFF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73E8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179512" y="2068906"/>
            <a:ext cx="1769310" cy="1627910"/>
          </a:xfrm>
          <a:prstGeom prst="star7">
            <a:avLst/>
          </a:prstGeom>
          <a:solidFill>
            <a:srgbClr val="FFC000"/>
          </a:solidFill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pic>
        <p:nvPicPr>
          <p:cNvPr id="1027" name="Picture 3" descr="C:\Users\Людмила\Desktop\3408997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91" y="3109459"/>
            <a:ext cx="4419600" cy="337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124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Monotype Corsiva</vt:lpstr>
      <vt:lpstr>Times New Roman</vt:lpstr>
      <vt:lpstr>Wingdings 3</vt:lpstr>
      <vt:lpstr>Сектор</vt:lpstr>
      <vt:lpstr>Космическое путешествие…</vt:lpstr>
      <vt:lpstr>Дорогие ребята! приглашаю Вас в космическое путешествие.  Чтобы попасть на радужную звезду, вам нужно ответить на вопрос.  Если вы выберите неправильный ответ – звезда исчезнет.  Если вы ответите верно, то ракета быстро помчит вас вперёд. Чтобы перейти на следующий слайд, нажмите на ракету.  УДАЧИ, ВАМ, РЕБЯТА!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Татьяна Лебедева</cp:lastModifiedBy>
  <cp:revision>27</cp:revision>
  <dcterms:created xsi:type="dcterms:W3CDTF">2016-05-02T15:43:02Z</dcterms:created>
  <dcterms:modified xsi:type="dcterms:W3CDTF">2024-02-12T16:30:39Z</dcterms:modified>
</cp:coreProperties>
</file>