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97" r:id="rId2"/>
    <p:sldId id="292" r:id="rId3"/>
    <p:sldId id="257" r:id="rId4"/>
    <p:sldId id="282" r:id="rId5"/>
    <p:sldId id="262" r:id="rId6"/>
    <p:sldId id="263" r:id="rId7"/>
    <p:sldId id="288" r:id="rId8"/>
    <p:sldId id="265" r:id="rId9"/>
    <p:sldId id="289" r:id="rId10"/>
    <p:sldId id="283" r:id="rId11"/>
    <p:sldId id="290" r:id="rId12"/>
    <p:sldId id="285" r:id="rId13"/>
    <p:sldId id="286" r:id="rId14"/>
    <p:sldId id="287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8EF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FCA0-D506-4B51-9179-8F7835A89A94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F94A9-3815-46AD-B6B2-2033684FE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F94A9-3815-46AD-B6B2-2033684FE2F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2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F94A9-3815-46AD-B6B2-2033684FE2F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3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8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2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956376" y="46599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Панова В. В.</a:t>
            </a:r>
            <a:endParaRPr lang="ru-RU" sz="1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9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3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7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3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2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8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1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FD2B34EB-AC45-42A1-992B-867A914B0CC5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28D4AF-D569-4154-B9CC-DAC0A63A5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2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9.xml"/><Relationship Id="rId10" Type="http://schemas.openxmlformats.org/officeDocument/2006/relationships/slide" Target="slide5.xml"/><Relationship Id="rId19" Type="http://schemas.openxmlformats.org/officeDocument/2006/relationships/slide" Target="slide13.xm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21" b="96654" l="1323" r="89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91793"/>
            <a:ext cx="3677373" cy="5051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411510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8 Марта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7366" y="1563638"/>
            <a:ext cx="53571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Игра интерактивная: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принцессы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28384" y="3317997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9" y="3343500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7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Дама, над которой смеются фарфоровые блюдца. 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19442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Федора  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5" b="100000" l="0" r="9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2300" y="1275606"/>
            <a:ext cx="5928372" cy="33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86697" y="3364038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838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7972" y="175225"/>
            <a:ext cx="88485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Самая знаменитая </a:t>
            </a:r>
            <a:r>
              <a:rPr lang="ru-RU" sz="2800" b="1" dirty="0" err="1">
                <a:solidFill>
                  <a:srgbClr val="C00000"/>
                </a:solidFill>
                <a:latin typeface="Georgia" pitchFamily="18" charset="0"/>
              </a:rPr>
              <a:t>домомучительница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, обожающая привидения.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158" y="2139702"/>
            <a:ext cx="25956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Фрекен Бок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137" y="969359"/>
            <a:ext cx="2917039" cy="41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58705" y="3364038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2" y="3364038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Дама с самым холодным на свете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сердцем.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9"/>
            <a:ext cx="20882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Снежная королева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7" b="94944" l="4118" r="9411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280119"/>
            <a:ext cx="4824536" cy="49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2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56376" y="3363838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838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9552" y="195486"/>
            <a:ext cx="81369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Самая большая рёва на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свете. 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31590"/>
            <a:ext cx="21602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264B96"/>
                </a:solidFill>
                <a:latin typeface="Georgia" pitchFamily="18" charset="0"/>
              </a:rPr>
              <a:t>Несмеяна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8" b="92308" l="7176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895" y="662872"/>
            <a:ext cx="4095745" cy="44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4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28384" y="3364038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" y="3364038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У какой сказочной героини были голубые волосы?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158" y="1446045"/>
            <a:ext cx="2664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У Мальвины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840" y="644302"/>
            <a:ext cx="2664296" cy="4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9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30" y="1343704"/>
            <a:ext cx="5588481" cy="379979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29" y="119704"/>
            <a:ext cx="1328916" cy="12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82" y="991930"/>
            <a:ext cx="1133486" cy="10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818" r="98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07" y="2548575"/>
            <a:ext cx="1647881" cy="1977458"/>
          </a:xfrm>
          <a:prstGeom prst="rect">
            <a:avLst/>
          </a:prstGeom>
        </p:spPr>
      </p:pic>
      <p:pic>
        <p:nvPicPr>
          <p:cNvPr id="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45" y="563804"/>
            <a:ext cx="900000" cy="90000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923758" y="6995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880" y="195486"/>
            <a:ext cx="900000" cy="900000"/>
          </a:xfrm>
          <a:prstGeom prst="rect">
            <a:avLst/>
          </a:prstGeom>
          <a:noFill/>
          <a:extLst/>
        </p:spPr>
      </p:pic>
      <p:sp>
        <p:nvSpPr>
          <p:cNvPr id="6" name="TextBox 5"/>
          <p:cNvSpPr txBox="1"/>
          <p:nvPr/>
        </p:nvSpPr>
        <p:spPr>
          <a:xfrm>
            <a:off x="1571830" y="25878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8033" y="555529"/>
            <a:ext cx="900000" cy="900000"/>
          </a:xfrm>
          <a:prstGeom prst="rect">
            <a:avLst/>
          </a:prstGeom>
          <a:noFill/>
          <a:extLst/>
        </p:spPr>
      </p:pic>
      <p:sp>
        <p:nvSpPr>
          <p:cNvPr id="8" name="TextBox 7"/>
          <p:cNvSpPr txBox="1"/>
          <p:nvPr/>
        </p:nvSpPr>
        <p:spPr>
          <a:xfrm>
            <a:off x="2291910" y="6995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57" y="1239690"/>
            <a:ext cx="900000" cy="900000"/>
          </a:xfrm>
          <a:prstGeom prst="rect">
            <a:avLst/>
          </a:prstGeom>
          <a:noFill/>
          <a:extLst/>
        </p:spPr>
      </p:pic>
      <p:sp>
        <p:nvSpPr>
          <p:cNvPr id="12" name="TextBox 11"/>
          <p:cNvSpPr txBox="1"/>
          <p:nvPr/>
        </p:nvSpPr>
        <p:spPr>
          <a:xfrm>
            <a:off x="685164" y="13614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825" y="1797918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17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921" y="1797918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18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769" y="2355730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19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815" y="2355730"/>
            <a:ext cx="900000" cy="900000"/>
          </a:xfrm>
          <a:prstGeom prst="rect">
            <a:avLst/>
          </a:prstGeom>
          <a:noFill/>
          <a:extLst/>
        </p:spPr>
      </p:pic>
      <p:sp>
        <p:nvSpPr>
          <p:cNvPr id="20" name="TextBox 19"/>
          <p:cNvSpPr txBox="1"/>
          <p:nvPr/>
        </p:nvSpPr>
        <p:spPr>
          <a:xfrm>
            <a:off x="1211790" y="19555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3634" y="19555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059" y="24910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6454" y="24910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039890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25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977" y="3039890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26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27" y="3759970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27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4666" y="3759970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28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135" y="4155883"/>
            <a:ext cx="900000" cy="900000"/>
          </a:xfrm>
          <a:prstGeom prst="rect">
            <a:avLst/>
          </a:prstGeom>
          <a:noFill/>
          <a:extLst/>
        </p:spPr>
      </p:pic>
      <p:pic>
        <p:nvPicPr>
          <p:cNvPr id="2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763" y="4151052"/>
            <a:ext cx="900000" cy="900000"/>
          </a:xfrm>
          <a:prstGeom prst="rect">
            <a:avLst/>
          </a:prstGeom>
          <a:noFill/>
          <a:extLst/>
        </p:spPr>
      </p:pic>
      <p:sp>
        <p:nvSpPr>
          <p:cNvPr id="32" name="TextBox 31"/>
          <p:cNvSpPr txBox="1"/>
          <p:nvPr/>
        </p:nvSpPr>
        <p:spPr>
          <a:xfrm>
            <a:off x="427857" y="38928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2230" y="3173449"/>
            <a:ext cx="61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680" y="319107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80767" y="38928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21650" y="42336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7856" y="423364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977" y="1239690"/>
            <a:ext cx="900000" cy="900000"/>
          </a:xfrm>
          <a:prstGeom prst="rect">
            <a:avLst/>
          </a:prstGeom>
          <a:noFill/>
          <a:extLst/>
        </p:spPr>
      </p:pic>
      <p:sp>
        <p:nvSpPr>
          <p:cNvPr id="39" name="TextBox 38"/>
          <p:cNvSpPr txBox="1"/>
          <p:nvPr/>
        </p:nvSpPr>
        <p:spPr>
          <a:xfrm>
            <a:off x="2563610" y="136147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15816" y="346984"/>
            <a:ext cx="49130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Выбери вопрос</a:t>
            </a:r>
            <a:endParaRPr lang="ru-RU" sz="4400" b="1" dirty="0">
              <a:ln w="11430"/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7977" y="1438414"/>
            <a:ext cx="3251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anose="02040502050405020303" pitchFamily="18" charset="0"/>
              </a:rPr>
              <a:t>МАРТА</a:t>
            </a:r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677977" y="4680119"/>
            <a:ext cx="914054" cy="449690"/>
            <a:chOff x="2677977" y="4680119"/>
            <a:chExt cx="914054" cy="449690"/>
          </a:xfrm>
        </p:grpSpPr>
        <p:sp>
          <p:nvSpPr>
            <p:cNvPr id="47" name="Стрелка вправо с вырезом 46">
              <a:hlinkClick r:id="" action="ppaction://hlinkshowjump?jump=endshow"/>
            </p:cNvPr>
            <p:cNvSpPr/>
            <p:nvPr/>
          </p:nvSpPr>
          <p:spPr>
            <a:xfrm>
              <a:off x="2677977" y="4680119"/>
              <a:ext cx="914054" cy="449690"/>
            </a:xfrm>
            <a:prstGeom prst="notch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>
              <a:hlinkClick r:id="" action="ppaction://hlinkshowjump?jump=endshow"/>
            </p:cNvPr>
            <p:cNvSpPr/>
            <p:nvPr/>
          </p:nvSpPr>
          <p:spPr>
            <a:xfrm>
              <a:off x="2677977" y="4743275"/>
              <a:ext cx="9140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Выход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1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58699" y="3368264"/>
            <a:ext cx="112181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292030"/>
            <a:ext cx="1094117" cy="180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31540" y="195486"/>
            <a:ext cx="65167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Самая лучшая дама на свете! 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53" r="95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70" y="681540"/>
            <a:ext cx="3307867" cy="441049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3528" y="1563638"/>
            <a:ext cx="13681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Мама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2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86691" y="3363838"/>
            <a:ext cx="112181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291830"/>
            <a:ext cx="1094117" cy="180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9512" y="195487"/>
            <a:ext cx="87849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Самая крохотная дама на свете, супруга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эльфа.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563638"/>
            <a:ext cx="27363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264B96"/>
                </a:solidFill>
                <a:latin typeface="Georgia" pitchFamily="18" charset="0"/>
              </a:rPr>
              <a:t>Дюймовочка</a:t>
            </a:r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24" b="89840" l="20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06092" y="485147"/>
            <a:ext cx="4536504" cy="46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3291830"/>
            <a:ext cx="112181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63838"/>
            <a:ext cx="1094117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7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Самая квакающая дама на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свете.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20162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Царевна-лягушка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65" b="100000" l="0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6764" y="603933"/>
            <a:ext cx="339444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86697" y="3364038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7" y="3364038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Самая чувствительная дама на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свете.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158" y="1563638"/>
            <a:ext cx="23796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Принцесса на горошине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16" y="602445"/>
            <a:ext cx="4541055" cy="454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46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22193" y="3343500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7" y="3343500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3568" y="51470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Как зовут молодую особу, которая пренебрегает порядком, и оттого всё время не находит своих вещей?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24482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Маша-растеряша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0" b="89862" l="49100" r="98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405358" y="632904"/>
            <a:ext cx="4686922" cy="48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1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28384" y="3363838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038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7"/>
            <a:ext cx="85329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У какой почтенной дамы, живущей в сказках, есть волшебный клубок?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563638"/>
            <a:ext cx="2664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У Бабы-Яги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70443" y="1019330"/>
            <a:ext cx="4392488" cy="424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41168" y="3343500"/>
            <a:ext cx="11218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3" y="3343500"/>
            <a:ext cx="1094111" cy="180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1540" y="195486"/>
            <a:ext cx="8532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Принцесса с длинными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волосами.</a:t>
            </a:r>
            <a:endParaRPr lang="ru-RU" sz="2600" b="1" dirty="0">
              <a:ln w="11430"/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158" y="1563638"/>
            <a:ext cx="2304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ln w="11430"/>
                <a:solidFill>
                  <a:srgbClr val="264B96"/>
                </a:solidFill>
                <a:latin typeface="Georgia" pitchFamily="18" charset="0"/>
              </a:rPr>
              <a:t>Рапунцель</a:t>
            </a:r>
            <a:r>
              <a:rPr lang="ru-RU" sz="2800" b="1" dirty="0" smtClean="0">
                <a:ln w="11430"/>
                <a:solidFill>
                  <a:srgbClr val="264B96"/>
                </a:solidFill>
                <a:latin typeface="Georgia" pitchFamily="18" charset="0"/>
              </a:rPr>
              <a:t> </a:t>
            </a:r>
            <a:endParaRPr lang="ru-RU" sz="2800" b="1" dirty="0">
              <a:ln w="11430"/>
              <a:solidFill>
                <a:srgbClr val="264B96"/>
              </a:solidFill>
              <a:latin typeface="Georg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00" r="93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498768"/>
            <a:ext cx="4248472" cy="48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2097</TotalTime>
  <Words>145</Words>
  <Application>Microsoft Office PowerPoint</Application>
  <PresentationFormat>Экран (16:9)</PresentationFormat>
  <Paragraphs>46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Georgia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14 февраля</dc:title>
  <dc:creator>Анатольева Э.В</dc:creator>
  <cp:lastModifiedBy>Татьяна Лебедева</cp:lastModifiedBy>
  <cp:revision>198</cp:revision>
  <dcterms:created xsi:type="dcterms:W3CDTF">2015-02-04T12:20:35Z</dcterms:created>
  <dcterms:modified xsi:type="dcterms:W3CDTF">2024-02-12T16:13:46Z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3179663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