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9" r:id="rId6"/>
    <p:sldId id="260" r:id="rId7"/>
    <p:sldId id="261" r:id="rId8"/>
    <p:sldId id="265" r:id="rId9"/>
    <p:sldId id="266" r:id="rId10"/>
    <p:sldId id="263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EDB3-B2A1-49C2-8143-7F6EBAB219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Беседа: «Витамины я люблю – быть здоровым я хочу»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\Pictures\20 лет спустя\витамины\90d8f1ce3373095306f9f44dde1afa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2901132" cy="195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ata-plakat-pk4-149-800x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43050"/>
            <a:ext cx="5111750" cy="51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8258204" cy="164307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200" b="1" dirty="0" smtClean="0"/>
              <a:t>Никогда не унываю </a:t>
            </a:r>
          </a:p>
          <a:p>
            <a:pPr algn="ctr"/>
            <a:r>
              <a:rPr lang="ru-RU" sz="4200" b="1" dirty="0" smtClean="0"/>
              <a:t>И улыбка на лице, </a:t>
            </a:r>
          </a:p>
          <a:p>
            <a:pPr algn="ctr"/>
            <a:r>
              <a:rPr lang="ru-RU" sz="4200" b="1" dirty="0" smtClean="0"/>
              <a:t>Потому что принимаю </a:t>
            </a:r>
          </a:p>
          <a:p>
            <a:pPr algn="ctr"/>
            <a:r>
              <a:rPr lang="ru-RU" sz="4200" b="1" dirty="0" smtClean="0"/>
              <a:t>Витамины А, Б, С.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«Четвертый лишний»</a:t>
            </a:r>
            <a:endParaRPr lang="ru-RU" dirty="0"/>
          </a:p>
        </p:txBody>
      </p:sp>
      <p:pic>
        <p:nvPicPr>
          <p:cNvPr id="3074" name="Picture 2" descr="C:\Users\Admin\Pictures\20 лет спустя\витамины\d54f5a1a7a3ff206e3aea757b7311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657600" cy="226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Pictures\20 лет спустя\витамины\molo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285312" cy="218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dmin\Pictures\20 лет спустя\витамины\кола-768x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3443286" cy="258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dmin\Pictures\20 лет спустя\витамины\1483782_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3524247" cy="263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«Четвертый лишний»</a:t>
            </a:r>
            <a:endParaRPr lang="ru-RU" dirty="0"/>
          </a:p>
        </p:txBody>
      </p:sp>
      <p:pic>
        <p:nvPicPr>
          <p:cNvPr id="4098" name="Picture 2" descr="C:\Users\Admin\Pictures\20 лет спустя\витамины\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936431" cy="221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Pictures\20 лет спустя\витамины\ryba_skumbriya_limon_zelen_razdelochnaya_doska_2700x1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3571868" cy="238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dmin\Pictures\20 лет спустя\витамины\Svezhaja-zelen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dmin\Pictures\20 лет спустя\витамины\3044724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285860"/>
            <a:ext cx="2028463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продолжать знакомить детей с пользой витаминов.</a:t>
            </a:r>
            <a:endParaRPr lang="ru-RU" dirty="0"/>
          </a:p>
        </p:txBody>
      </p:sp>
      <p:pic>
        <p:nvPicPr>
          <p:cNvPr id="4" name="Содержимое 3" descr="content_malovitamin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827" y="1600200"/>
            <a:ext cx="553634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- А вы, ребята, пробовали витамины? </a:t>
            </a:r>
            <a:br>
              <a:rPr lang="ru-RU" sz="2200" dirty="0" smtClean="0"/>
            </a:br>
            <a:r>
              <a:rPr lang="ru-RU" sz="2200" dirty="0" smtClean="0"/>
              <a:t>- Витамины бывают не только в таблетках.</a:t>
            </a:r>
            <a:endParaRPr lang="ru-RU" dirty="0"/>
          </a:p>
        </p:txBody>
      </p:sp>
      <p:pic>
        <p:nvPicPr>
          <p:cNvPr id="4" name="Содержимое 3" descr="vitam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194" y="1600200"/>
            <a:ext cx="603361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- А в каких продуктах есть витамины? </a:t>
            </a:r>
            <a:br>
              <a:rPr lang="ru-RU" sz="2000" dirty="0" smtClean="0"/>
            </a:br>
            <a:r>
              <a:rPr lang="ru-RU" sz="2000" dirty="0" smtClean="0"/>
              <a:t>Нужно есть больше овощей и фруктов. В них много витаминов А, В, С, Д. </a:t>
            </a:r>
            <a:br>
              <a:rPr lang="ru-RU" sz="2000" dirty="0" smtClean="0"/>
            </a:br>
            <a:r>
              <a:rPr lang="ru-RU" sz="2000" dirty="0" smtClean="0"/>
              <a:t>Сегодня мы вспомним, в каких продуктах они содержатся и для чего нужны.</a:t>
            </a:r>
            <a:endParaRPr lang="ru-RU" sz="2000" dirty="0"/>
          </a:p>
        </p:txBody>
      </p:sp>
      <p:pic>
        <p:nvPicPr>
          <p:cNvPr id="4" name="Содержимое 3" descr="depositphotos_7159533-stock-photo-useful-fo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Витамин А - морковь, рыба, сладкий перец, яйца, петрушка. </a:t>
            </a:r>
            <a:br>
              <a:rPr lang="ru-RU" dirty="0" smtClean="0"/>
            </a:br>
            <a:r>
              <a:rPr lang="ru-RU" dirty="0" smtClean="0"/>
              <a:t>Важно для зрения</a:t>
            </a:r>
            <a:endParaRPr lang="ru-RU" dirty="0"/>
          </a:p>
        </p:txBody>
      </p:sp>
      <p:pic>
        <p:nvPicPr>
          <p:cNvPr id="5" name="Содержимое 4" descr="Vitamin-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857364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Витамин В - мясо, молоко, орехи, хлеб, курица, горох (для сердца)</a:t>
            </a:r>
            <a:endParaRPr lang="ru-RU" dirty="0"/>
          </a:p>
        </p:txBody>
      </p:sp>
      <p:pic>
        <p:nvPicPr>
          <p:cNvPr id="4" name="Содержимое 3" descr="vitaminy-ot-pryshchej-na-lice5-768x5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277" y="1600200"/>
            <a:ext cx="68694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Витамин С - цитрусовые, капуста, лук, редис, смородина (от простуды)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Pictures\20 лет спустя\витамины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00200"/>
            <a:ext cx="7632848" cy="468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Витамин Д - солнце, рыбий жир </a:t>
            </a:r>
            <a:br>
              <a:rPr lang="ru-RU" dirty="0" smtClean="0"/>
            </a:br>
            <a:r>
              <a:rPr lang="ru-RU" dirty="0" smtClean="0"/>
              <a:t>(для костей)</a:t>
            </a:r>
            <a:endParaRPr lang="ru-RU" dirty="0"/>
          </a:p>
        </p:txBody>
      </p:sp>
      <p:pic>
        <p:nvPicPr>
          <p:cNvPr id="4" name="Содержимое 3" descr="Vitamin-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331" y="1600200"/>
            <a:ext cx="59793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ull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94901"/>
            <a:ext cx="6715172" cy="447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7167"/>
            <a:ext cx="7615262" cy="19288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Если хочешь быть здоровым, правильно питайся, </a:t>
            </a:r>
          </a:p>
          <a:p>
            <a:pPr algn="ctr"/>
            <a:r>
              <a:rPr lang="ru-RU" sz="2400" b="1" dirty="0" smtClean="0"/>
              <a:t>Ешь побольше витаминов, с болезнями не знайся.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Беседа: «Витамины я люблю – быть здоровым я хочу»</vt:lpstr>
      <vt:lpstr>Цель: продолжать знакомить детей с пользой витаминов.</vt:lpstr>
      <vt:lpstr>- А вы, ребята, пробовали витамины?  - Витамины бывают не только в таблетках.</vt:lpstr>
      <vt:lpstr>- А в каких продуктах есть витамины?  Нужно есть больше овощей и фруктов. В них много витаминов А, В, С, Д.  Сегодня мы вспомним, в каких продуктах они содержатся и для чего нужны.</vt:lpstr>
      <vt:lpstr>Витамин А - морковь, рыба, сладкий перец, яйца, петрушка.  Важно для зрения</vt:lpstr>
      <vt:lpstr>Витамин В - мясо, молоко, орехи, хлеб, курица, горох (для сердца)</vt:lpstr>
      <vt:lpstr>Витамин С - цитрусовые, капуста, лук, редис, смородина (от простуды)</vt:lpstr>
      <vt:lpstr>Витамин Д - солнце, рыбий жир  (для костей)</vt:lpstr>
      <vt:lpstr>Презентация PowerPoint</vt:lpstr>
      <vt:lpstr>Презентация PowerPoint</vt:lpstr>
      <vt:lpstr>Игра «Четвертый лишний»</vt:lpstr>
      <vt:lpstr>Игра «Четвертый лишний»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DIMON</cp:lastModifiedBy>
  <cp:revision>8</cp:revision>
  <dcterms:created xsi:type="dcterms:W3CDTF">2017-11-11T16:50:41Z</dcterms:created>
  <dcterms:modified xsi:type="dcterms:W3CDTF">2020-04-24T01:59:11Z</dcterms:modified>
</cp:coreProperties>
</file>