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CC5859B-8082-4B2A-A0FB-F3CA935E309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6"/>
            <p14:sldId id="275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ADFF-FA7B-44AD-9CC9-543C204713C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1EE3-554D-4198-A704-7A1918A616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ADFF-FA7B-44AD-9CC9-543C204713C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1EE3-554D-4198-A704-7A1918A61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ADFF-FA7B-44AD-9CC9-543C204713C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1EE3-554D-4198-A704-7A1918A61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ADFF-FA7B-44AD-9CC9-543C204713C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1EE3-554D-4198-A704-7A1918A61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ADFF-FA7B-44AD-9CC9-543C204713C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831EE3-554D-4198-A704-7A1918A61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ADFF-FA7B-44AD-9CC9-543C204713C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1EE3-554D-4198-A704-7A1918A61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ADFF-FA7B-44AD-9CC9-543C204713C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1EE3-554D-4198-A704-7A1918A61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ADFF-FA7B-44AD-9CC9-543C204713C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1EE3-554D-4198-A704-7A1918A61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ADFF-FA7B-44AD-9CC9-543C204713C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1EE3-554D-4198-A704-7A1918A61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ADFF-FA7B-44AD-9CC9-543C204713C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1EE3-554D-4198-A704-7A1918A61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ADFF-FA7B-44AD-9CC9-543C204713C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1EE3-554D-4198-A704-7A1918A61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DDADFF-FA7B-44AD-9CC9-543C204713C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831EE3-554D-4198-A704-7A1918A61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99" y="0"/>
            <a:ext cx="7272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404664"/>
            <a:ext cx="5560417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284984"/>
            <a:ext cx="5544616" cy="30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71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04665"/>
            <a:ext cx="4787826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068960"/>
            <a:ext cx="5472608" cy="32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6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"/>
            <a:ext cx="5148548" cy="306896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512133"/>
            <a:ext cx="7236296" cy="33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 для детей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484784"/>
            <a:ext cx="4104456" cy="4641379"/>
          </a:xfrm>
        </p:spPr>
      </p:pic>
    </p:spTree>
    <p:extLst>
      <p:ext uri="{BB962C8B-B14F-4D97-AF65-F5344CB8AC3E}">
        <p14:creationId xmlns:p14="http://schemas.microsoft.com/office/powerpoint/2010/main" xmlns="" val="10769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32656"/>
            <a:ext cx="5616624" cy="5793507"/>
          </a:xfrm>
        </p:spPr>
      </p:pic>
    </p:spTree>
    <p:extLst>
      <p:ext uri="{BB962C8B-B14F-4D97-AF65-F5344CB8AC3E}">
        <p14:creationId xmlns:p14="http://schemas.microsoft.com/office/powerpoint/2010/main" xmlns="" val="42544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32656"/>
            <a:ext cx="5328592" cy="5793507"/>
          </a:xfrm>
        </p:spPr>
      </p:pic>
    </p:spTree>
    <p:extLst>
      <p:ext uri="{BB962C8B-B14F-4D97-AF65-F5344CB8AC3E}">
        <p14:creationId xmlns:p14="http://schemas.microsoft.com/office/powerpoint/2010/main" xmlns="" val="1490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404664"/>
            <a:ext cx="5112568" cy="5721499"/>
          </a:xfrm>
        </p:spPr>
      </p:pic>
    </p:spTree>
    <p:extLst>
      <p:ext uri="{BB962C8B-B14F-4D97-AF65-F5344CB8AC3E}">
        <p14:creationId xmlns:p14="http://schemas.microsoft.com/office/powerpoint/2010/main" xmlns="" val="6620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5793507"/>
          </a:xfrm>
        </p:spPr>
      </p:pic>
    </p:spTree>
    <p:extLst>
      <p:ext uri="{BB962C8B-B14F-4D97-AF65-F5344CB8AC3E}">
        <p14:creationId xmlns:p14="http://schemas.microsoft.com/office/powerpoint/2010/main" xmlns="" val="37596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Данный праздник был утвержден генеральный Ассамблеей ООН 20.09.1993 года. Праздник «Международный день семьи» был создан с целью привлечения внимания широкой общественности к проблемам семьи.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01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 семья- это семь «Я»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060" y="1600200"/>
            <a:ext cx="6257879" cy="4708525"/>
          </a:xfrm>
        </p:spPr>
      </p:pic>
    </p:spTree>
    <p:extLst>
      <p:ext uri="{BB962C8B-B14F-4D97-AF65-F5344CB8AC3E}">
        <p14:creationId xmlns:p14="http://schemas.microsoft.com/office/powerpoint/2010/main" xmlns="" val="23272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6632"/>
            <a:ext cx="7272808" cy="6552728"/>
          </a:xfrm>
        </p:spPr>
      </p:pic>
    </p:spTree>
    <p:extLst>
      <p:ext uri="{BB962C8B-B14F-4D97-AF65-F5344CB8AC3E}">
        <p14:creationId xmlns:p14="http://schemas.microsoft.com/office/powerpoint/2010/main" xmlns="" val="3781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ты для мамы и папы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576" y="2225415"/>
            <a:ext cx="2414847" cy="3458095"/>
          </a:xfrm>
        </p:spPr>
      </p:pic>
    </p:spTree>
    <p:extLst>
      <p:ext uri="{BB962C8B-B14F-4D97-AF65-F5344CB8AC3E}">
        <p14:creationId xmlns:p14="http://schemas.microsoft.com/office/powerpoint/2010/main" xmlns="" val="33052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ты для бабушки и дедушки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340768"/>
            <a:ext cx="5976664" cy="5040560"/>
          </a:xfrm>
        </p:spPr>
      </p:pic>
    </p:spTree>
    <p:extLst>
      <p:ext uri="{BB962C8B-B14F-4D97-AF65-F5344CB8AC3E}">
        <p14:creationId xmlns:p14="http://schemas.microsoft.com/office/powerpoint/2010/main" xmlns="" val="40695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называет тебя сыном и дочкой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3536" y="1600200"/>
            <a:ext cx="5996927" cy="4708525"/>
          </a:xfrm>
        </p:spPr>
      </p:pic>
    </p:spTree>
    <p:extLst>
      <p:ext uri="{BB962C8B-B14F-4D97-AF65-F5344CB8AC3E}">
        <p14:creationId xmlns:p14="http://schemas.microsoft.com/office/powerpoint/2010/main" xmlns="" val="11099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 думаете, сможем ли мы составить рецепт семейного счастья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564904"/>
            <a:ext cx="1576768" cy="125811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304294"/>
            <a:ext cx="2088232" cy="1664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285434"/>
            <a:ext cx="1982915" cy="16436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221088"/>
            <a:ext cx="2664296" cy="2376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52" y="4221088"/>
            <a:ext cx="2996184" cy="2313432"/>
          </a:xfrm>
          <a:prstGeom prst="rect">
            <a:avLst/>
          </a:prstGeom>
        </p:spPr>
      </p:pic>
      <p:sp>
        <p:nvSpPr>
          <p:cNvPr id="13" name="Плюс 12"/>
          <p:cNvSpPr/>
          <p:nvPr/>
        </p:nvSpPr>
        <p:spPr>
          <a:xfrm>
            <a:off x="1594520" y="2650048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4149652" y="2539752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8060236" y="2593472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3970784" y="4797152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9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132856"/>
            <a:ext cx="5976663" cy="4104456"/>
          </a:xfrm>
        </p:spPr>
      </p:pic>
      <p:sp>
        <p:nvSpPr>
          <p:cNvPr id="4" name="Равно 3"/>
          <p:cNvSpPr/>
          <p:nvPr/>
        </p:nvSpPr>
        <p:spPr>
          <a:xfrm>
            <a:off x="3563888" y="692696"/>
            <a:ext cx="1728192" cy="81724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44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        Данный праздник был утвержден генеральный Ассамблеей ООН 20.09.1993 года. Праздник «Международный день семьи» был создан с целью привлечения внимания широкой общественности к проблемам семьи. </vt:lpstr>
      <vt:lpstr>Слово семья- это семь «Я»</vt:lpstr>
      <vt:lpstr>Слайд 4</vt:lpstr>
      <vt:lpstr>Кто ты для мамы и папы?</vt:lpstr>
      <vt:lpstr>Кто ты для бабушки и дедушки?</vt:lpstr>
      <vt:lpstr>Кто называет тебя сыном и дочкой?</vt:lpstr>
      <vt:lpstr>Как Вы думаете, сможем ли мы составить рецепт семейного счастья?</vt:lpstr>
      <vt:lpstr>Слайд 9</vt:lpstr>
      <vt:lpstr>Слайд 10</vt:lpstr>
      <vt:lpstr>Слайд 11</vt:lpstr>
      <vt:lpstr>Слайд 12</vt:lpstr>
      <vt:lpstr>Памятка для детей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kuhte</cp:lastModifiedBy>
  <cp:revision>9</cp:revision>
  <dcterms:created xsi:type="dcterms:W3CDTF">2019-05-14T08:09:29Z</dcterms:created>
  <dcterms:modified xsi:type="dcterms:W3CDTF">2020-05-08T14:00:29Z</dcterms:modified>
</cp:coreProperties>
</file>