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65" r:id="rId5"/>
    <p:sldId id="259" r:id="rId6"/>
    <p:sldId id="267" r:id="rId7"/>
    <p:sldId id="268" r:id="rId8"/>
    <p:sldId id="260" r:id="rId9"/>
    <p:sldId id="269" r:id="rId10"/>
    <p:sldId id="261" r:id="rId11"/>
    <p:sldId id="270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422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21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73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97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06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28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10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3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10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48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8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63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53F9-62C4-4206-B4AA-ACE3EA36454D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7C8D9-6B11-4FA5-932B-D82F6C3E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056"/>
            </a:avLst>
          </a:prstGeom>
          <a:blipFill>
            <a:blip r:embed="rId1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94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Amelia_DG" pitchFamily="2" charset="0"/>
              </a:rPr>
              <a:t>Загадки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Amelia_DG" pitchFamily="2" charset="0"/>
              </a:rPr>
            </a:br>
            <a:endParaRPr lang="ru-RU" sz="5400" b="1" dirty="0">
              <a:solidFill>
                <a:schemeClr val="accent2">
                  <a:lumMod val="50000"/>
                </a:schemeClr>
              </a:solidFill>
              <a:latin typeface="Amelia_DG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6314" y="4869160"/>
            <a:ext cx="4712568" cy="360040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2713484" cy="15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5" y="10106"/>
            <a:ext cx="9144000" cy="68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7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353873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папа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482952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не в шутку, а всерьёз </a:t>
            </a:r>
          </a:p>
          <a:p>
            <a:pPr marL="0" indent="0">
              <a:buNone/>
            </a:pPr>
            <a:r>
              <a:rPr lang="ru-RU" dirty="0" smtClean="0"/>
              <a:t>Нас забить научит гвоздь? </a:t>
            </a:r>
          </a:p>
          <a:p>
            <a:pPr marL="0" indent="0">
              <a:buNone/>
            </a:pPr>
            <a:r>
              <a:rPr lang="ru-RU" dirty="0" smtClean="0"/>
              <a:t>Кто научит смелым быть? </a:t>
            </a:r>
          </a:p>
          <a:p>
            <a:pPr marL="0" indent="0">
              <a:buNone/>
            </a:pPr>
            <a:r>
              <a:rPr lang="ru-RU" dirty="0" smtClean="0"/>
              <a:t>С велика упав, не ныть, </a:t>
            </a:r>
          </a:p>
          <a:p>
            <a:pPr marL="0" indent="0">
              <a:buNone/>
            </a:pPr>
            <a:r>
              <a:rPr lang="ru-RU" dirty="0" smtClean="0"/>
              <a:t>И коленку расцарапав, </a:t>
            </a:r>
          </a:p>
          <a:p>
            <a:pPr marL="0" indent="0">
              <a:buNone/>
            </a:pPr>
            <a:r>
              <a:rPr lang="ru-RU" dirty="0" smtClean="0"/>
              <a:t>Не реветь? Конечно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052736"/>
            <a:ext cx="3291061" cy="54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i="1" dirty="0" smtClean="0">
                <a:solidFill>
                  <a:schemeClr val="accent1">
                    <a:lumMod val="75000"/>
                  </a:schemeClr>
                </a:solidFill>
              </a:rPr>
              <a:t>Молодцы )))</a:t>
            </a:r>
            <a:endParaRPr lang="ru-RU" sz="8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HGRV0H7O\sun_PNG1343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2636499" cy="27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7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Разделите всю домашнюю работу между членами семьи: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 </a:t>
            </a:r>
            <a:r>
              <a:rPr lang="ru-RU" dirty="0" smtClean="0"/>
              <a:t>Зарабатывает деньги</a:t>
            </a:r>
          </a:p>
          <a:p>
            <a:r>
              <a:rPr lang="ru-RU" dirty="0" smtClean="0"/>
              <a:t> Гуляет с внуками</a:t>
            </a:r>
          </a:p>
          <a:p>
            <a:r>
              <a:rPr lang="ru-RU" dirty="0" smtClean="0"/>
              <a:t> Учит уроки</a:t>
            </a:r>
          </a:p>
          <a:p>
            <a:r>
              <a:rPr lang="ru-RU" dirty="0" smtClean="0"/>
              <a:t> Ремонтирует</a:t>
            </a:r>
          </a:p>
          <a:p>
            <a:r>
              <a:rPr lang="ru-RU" dirty="0" smtClean="0"/>
              <a:t> Убирает игрушки</a:t>
            </a:r>
          </a:p>
          <a:p>
            <a:r>
              <a:rPr lang="ru-RU" dirty="0" smtClean="0"/>
              <a:t> Гладит  бельё</a:t>
            </a:r>
          </a:p>
          <a:p>
            <a:r>
              <a:rPr lang="ru-RU" dirty="0" smtClean="0"/>
              <a:t> Готовит завтрак</a:t>
            </a:r>
          </a:p>
          <a:p>
            <a:r>
              <a:rPr lang="ru-RU" dirty="0" smtClean="0"/>
              <a:t>Ухаживает за домашними животными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0893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700" b="1" dirty="0">
                <a:solidFill>
                  <a:srgbClr val="000000"/>
                </a:solidFill>
                <a:latin typeface="Arial"/>
                <a:ea typeface="Times New Roman"/>
                <a:cs typeface="+mn-cs"/>
              </a:rPr>
              <a:t>Выбрать </a:t>
            </a:r>
            <a:r>
              <a:rPr lang="ru-RU" sz="2700" b="1" dirty="0" smtClean="0">
                <a:solidFill>
                  <a:srgbClr val="000000"/>
                </a:solidFill>
                <a:latin typeface="Arial"/>
                <a:ea typeface="Times New Roman"/>
                <a:cs typeface="+mn-cs"/>
              </a:rPr>
              <a:t>из перечисленных продуктов  нужные для </a:t>
            </a:r>
            <a:r>
              <a:rPr lang="ru-RU" sz="2700" b="1" dirty="0">
                <a:solidFill>
                  <a:srgbClr val="000000"/>
                </a:solidFill>
                <a:latin typeface="Arial"/>
                <a:ea typeface="Times New Roman"/>
                <a:cs typeface="+mn-cs"/>
              </a:rPr>
              <a:t>приготовления борща.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Свекла, макароны, зелёный горошек, перец, картофель, капуста, мясо, лавровый лист, морковь, рыба, петрушка, укроп, лук, помидоры, яйца, сахар, соль.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04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Разбор ситуаций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/>
                <a:ea typeface="Times New Roman"/>
              </a:rPr>
              <a:t>Пример № 1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Дети пришли из школы. Они играют, читают книги, ждут, когда родители придут с работы. Ждут, когда мама разогреет пищу, накроет на стол.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Пример№2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Дети пришли из школы. Отдохнули, сделали уроки, навели порядок в квартире. К приходу родителей накрыли на стол, разогрели еду.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82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655" cy="6858000"/>
          </a:xfrm>
        </p:spPr>
      </p:pic>
    </p:spTree>
    <p:extLst>
      <p:ext uri="{BB962C8B-B14F-4D97-AF65-F5344CB8AC3E}">
        <p14:creationId xmlns:p14="http://schemas.microsoft.com/office/powerpoint/2010/main" xmlns="" val="32334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132856"/>
            <a:ext cx="2674640" cy="868958"/>
          </a:xfrm>
        </p:spPr>
        <p:txBody>
          <a:bodyPr>
            <a:normAutofit/>
          </a:bodyPr>
          <a:lstStyle/>
          <a:p>
            <a:r>
              <a:rPr lang="ru-RU" dirty="0" smtClean="0"/>
              <a:t>сестренка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604867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любит и меня, и братца,</a:t>
            </a:r>
          </a:p>
          <a:p>
            <a:pPr marL="0" indent="0">
              <a:buNone/>
            </a:pPr>
            <a:r>
              <a:rPr lang="ru-RU" dirty="0" smtClean="0"/>
              <a:t>Но больше любит наряжаться? —</a:t>
            </a:r>
          </a:p>
          <a:p>
            <a:pPr marL="0" indent="0">
              <a:buNone/>
            </a:pPr>
            <a:r>
              <a:rPr lang="ru-RU" dirty="0" smtClean="0"/>
              <a:t>Очень модная девчонка —</a:t>
            </a:r>
          </a:p>
          <a:p>
            <a:pPr marL="0" indent="0">
              <a:buNone/>
            </a:pPr>
            <a:r>
              <a:rPr lang="ru-RU" dirty="0" smtClean="0"/>
              <a:t>Моя старшая...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577952" cy="385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3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826768" cy="940966"/>
          </a:xfrm>
        </p:spPr>
        <p:txBody>
          <a:bodyPr>
            <a:normAutofit/>
          </a:bodyPr>
          <a:lstStyle/>
          <a:p>
            <a:r>
              <a:rPr lang="ru-RU" b="1" dirty="0" smtClean="0"/>
              <a:t>ТЁТЯ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2332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Мамы старшая сестра —</a:t>
            </a:r>
          </a:p>
          <a:p>
            <a:pPr marL="0" indent="0">
              <a:buNone/>
            </a:pPr>
            <a:r>
              <a:rPr lang="ru-RU" dirty="0" smtClean="0"/>
              <a:t>С виду вовсе не стара,</a:t>
            </a:r>
          </a:p>
          <a:p>
            <a:pPr marL="0" indent="0">
              <a:buNone/>
            </a:pPr>
            <a:r>
              <a:rPr lang="ru-RU" dirty="0" smtClean="0"/>
              <a:t>С улыбкой спросит: Как живете?</a:t>
            </a:r>
          </a:p>
          <a:p>
            <a:pPr marL="0" indent="0">
              <a:buNone/>
            </a:pPr>
            <a:r>
              <a:rPr lang="ru-RU" dirty="0" smtClean="0"/>
              <a:t>Кто в гости к нам приехал?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28184" y="1556792"/>
            <a:ext cx="2293099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11037"/>
            <a:ext cx="41148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бабушка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4834880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любить не устает,</a:t>
            </a:r>
          </a:p>
          <a:p>
            <a:pPr marL="0" indent="0">
              <a:buNone/>
            </a:pPr>
            <a:r>
              <a:rPr lang="ru-RU" dirty="0" smtClean="0"/>
              <a:t>Пироги для нас печет,</a:t>
            </a:r>
          </a:p>
          <a:p>
            <a:pPr marL="0" indent="0">
              <a:buNone/>
            </a:pPr>
            <a:r>
              <a:rPr lang="ru-RU" dirty="0" smtClean="0"/>
              <a:t>Вкусные оладушки?</a:t>
            </a:r>
          </a:p>
          <a:p>
            <a:pPr marL="0" indent="0">
              <a:buNone/>
            </a:pPr>
            <a:r>
              <a:rPr lang="ru-RU" dirty="0" smtClean="0"/>
              <a:t>Это наша...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548680"/>
            <a:ext cx="3023878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6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3250704" cy="5809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брат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5122912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Я у мамы не один, </a:t>
            </a:r>
          </a:p>
          <a:p>
            <a:pPr marL="0" indent="0">
              <a:buNone/>
            </a:pPr>
            <a:r>
              <a:rPr lang="ru-RU" dirty="0" smtClean="0"/>
              <a:t>У неё ещё есть сын, </a:t>
            </a:r>
          </a:p>
          <a:p>
            <a:pPr marL="0" indent="0">
              <a:buNone/>
            </a:pPr>
            <a:r>
              <a:rPr lang="ru-RU" dirty="0" smtClean="0"/>
              <a:t>Рядом с ним я маловат,</a:t>
            </a:r>
          </a:p>
          <a:p>
            <a:pPr marL="0" indent="0">
              <a:buNone/>
            </a:pPr>
            <a:r>
              <a:rPr lang="ru-RU" dirty="0" smtClean="0"/>
              <a:t>Для меня он — старший...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37843"/>
            <a:ext cx="3905622" cy="48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6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3106688" cy="796950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410944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Он трудился не от скуки,</a:t>
            </a:r>
          </a:p>
          <a:p>
            <a:pPr marL="0" indent="0">
              <a:buNone/>
            </a:pPr>
            <a:r>
              <a:rPr lang="ru-RU" dirty="0" smtClean="0"/>
              <a:t>У него в мозолях руки,</a:t>
            </a:r>
          </a:p>
          <a:p>
            <a:pPr marL="0" indent="0">
              <a:buNone/>
            </a:pPr>
            <a:r>
              <a:rPr lang="ru-RU" dirty="0" smtClean="0"/>
              <a:t>А теперь он стар и сед —</a:t>
            </a:r>
          </a:p>
          <a:p>
            <a:pPr marL="0" indent="0">
              <a:buNone/>
            </a:pPr>
            <a:r>
              <a:rPr lang="ru-RU" dirty="0" smtClean="0"/>
              <a:t>Мой родной, любимый...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66"/>
          <a:stretch/>
        </p:blipFill>
        <p:spPr bwMode="auto">
          <a:xfrm>
            <a:off x="4932040" y="1059470"/>
            <a:ext cx="3628384" cy="542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13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361074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дядя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8072"/>
            <a:ext cx="5770984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же с маминой сестрой</a:t>
            </a:r>
          </a:p>
          <a:p>
            <a:pPr marL="0" indent="0">
              <a:buNone/>
            </a:pPr>
            <a:r>
              <a:rPr lang="ru-RU" dirty="0" smtClean="0"/>
              <a:t>Приезжает к нам порой?</a:t>
            </a:r>
          </a:p>
          <a:p>
            <a:pPr marL="0" indent="0">
              <a:buNone/>
            </a:pPr>
            <a:r>
              <a:rPr lang="ru-RU" dirty="0" smtClean="0"/>
              <a:t>На меня с улыбкой глядя,</a:t>
            </a:r>
          </a:p>
          <a:p>
            <a:pPr marL="0" indent="0">
              <a:buNone/>
            </a:pPr>
            <a:r>
              <a:rPr lang="ru-RU" dirty="0" smtClean="0"/>
              <a:t>Здравствуй! — говорит мне...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217" y="1628800"/>
            <a:ext cx="4898714" cy="48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4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3538736" cy="1143000"/>
          </a:xfrm>
        </p:spPr>
        <p:txBody>
          <a:bodyPr/>
          <a:lstStyle/>
          <a:p>
            <a:r>
              <a:rPr lang="ru-RU" b="1" dirty="0"/>
              <a:t>мама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338936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Кто милее всех на свете?</a:t>
            </a:r>
          </a:p>
          <a:p>
            <a:pPr marL="0" indent="0">
              <a:buNone/>
            </a:pPr>
            <a:r>
              <a:rPr lang="ru-RU" dirty="0" smtClean="0"/>
              <a:t>Кого любят очень дети?</a:t>
            </a:r>
          </a:p>
          <a:p>
            <a:pPr marL="0" indent="0">
              <a:buNone/>
            </a:pPr>
            <a:r>
              <a:rPr lang="ru-RU" dirty="0" smtClean="0"/>
              <a:t>На вопрос отвечу прямо:</a:t>
            </a:r>
          </a:p>
          <a:p>
            <a:pPr marL="0" indent="0">
              <a:buNone/>
            </a:pPr>
            <a:r>
              <a:rPr lang="ru-RU" dirty="0" smtClean="0"/>
              <a:t>— Всех милее наша...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619" y="1556792"/>
            <a:ext cx="37528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03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243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Загадки  </vt:lpstr>
      <vt:lpstr>Слайд 2</vt:lpstr>
      <vt:lpstr>сестренка</vt:lpstr>
      <vt:lpstr>ТЁТЯ</vt:lpstr>
      <vt:lpstr>бабушка</vt:lpstr>
      <vt:lpstr>брат</vt:lpstr>
      <vt:lpstr>дед</vt:lpstr>
      <vt:lpstr>дядя</vt:lpstr>
      <vt:lpstr>мама</vt:lpstr>
      <vt:lpstr>папа</vt:lpstr>
      <vt:lpstr>Слайд 11</vt:lpstr>
      <vt:lpstr>Разделите всю домашнюю работу между членами семьи:</vt:lpstr>
      <vt:lpstr>Выбрать из перечисленных продуктов  нужные для приготовления борща. </vt:lpstr>
      <vt:lpstr>Разбор ситуаций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про семью и друзей</dc:title>
  <dc:creator>Ольга</dc:creator>
  <cp:lastModifiedBy>kuhte</cp:lastModifiedBy>
  <cp:revision>48</cp:revision>
  <dcterms:created xsi:type="dcterms:W3CDTF">2015-07-08T15:53:31Z</dcterms:created>
  <dcterms:modified xsi:type="dcterms:W3CDTF">2020-05-08T14:13:20Z</dcterms:modified>
</cp:coreProperties>
</file>