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77" r:id="rId8"/>
    <p:sldId id="278" r:id="rId9"/>
    <p:sldId id="27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333FF"/>
    <a:srgbClr val="FF0066"/>
    <a:srgbClr val="9900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958" y="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hyperlink" Target="http://daunsindrom.ru/zagadki/zagadki-dlya-detey-o-let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hyperlink" Target="http://daunsindrom.ru/zagadki/zagadki-dlya-detey-o-lete" TargetMode="Externa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det_albm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"/>
            <a:ext cx="9143999" cy="68567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8800" b="1" dirty="0" smtClean="0">
                <a:solidFill>
                  <a:srgbClr val="FF0000"/>
                </a:solidFill>
                <a:latin typeface="Monotype Corsiva" pitchFamily="66" charset="0"/>
              </a:rPr>
              <a:t>Здравствуй лето !</a:t>
            </a:r>
            <a:endParaRPr lang="ru-RU" sz="8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2417453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Сколько солнца!</a:t>
            </a:r>
          </a:p>
          <a:p>
            <a:pPr lvl="0" algn="ctr"/>
            <a:r>
              <a:rPr lang="ru-RU" sz="24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Сколько света!</a:t>
            </a:r>
          </a:p>
          <a:p>
            <a:pPr lvl="0" algn="ctr"/>
            <a:r>
              <a:rPr lang="ru-RU" sz="24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Сколько зелени кругом! </a:t>
            </a:r>
            <a:endParaRPr lang="ru-RU" sz="2400" b="1" i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4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же это</a:t>
            </a:r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 algn="ctr"/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Это ЛЕТО! </a:t>
            </a:r>
            <a:endParaRPr lang="ru-RU" sz="2400" b="1" i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Наконец </a:t>
            </a:r>
            <a:r>
              <a:rPr lang="ru-RU" sz="24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спешит к нам в дом.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2936"/>
            <a:ext cx="9144000" cy="400506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До чего хорош денёк: </a:t>
            </a:r>
            <a:b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Веет лёгкий ветерок, </a:t>
            </a:r>
            <a:b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Солнца летнего лучи </a:t>
            </a:r>
            <a:b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Так приятно горячи!</a:t>
            </a:r>
            <a:b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И не надо Ни сапог, </a:t>
            </a:r>
            <a:b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Ни рубахи, Ни чулок, Ни тужурки, Ни калош...</a:t>
            </a:r>
            <a:b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До чего денёк хорош! </a:t>
            </a:r>
            <a:endParaRPr lang="ru-RU" sz="32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 descr="C:\Users\Администратор\Desktop\you_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4355976" cy="5530626"/>
          </a:xfrm>
        </p:spPr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Летний дождик, тёплый душ!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На ветру искрится! Оставляет море луж,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Чтобы всем напиться!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Администратор\Desktop\394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0"/>
            <a:ext cx="478802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644008" cy="2348880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Деревья и кусты красуются в пышных зеленых нарядах. </a:t>
            </a:r>
            <a:r>
              <a:rPr lang="en-US" sz="27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Земля тоже покрыта зеленой травой</a:t>
            </a:r>
            <a:r>
              <a:rPr lang="en-US" sz="27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FF0066"/>
                </a:solidFill>
              </a:rPr>
              <a:t/>
            </a:r>
            <a:br>
              <a:rPr lang="ru-RU" b="1" i="1" dirty="0" smtClean="0">
                <a:solidFill>
                  <a:srgbClr val="FF0066"/>
                </a:solidFill>
              </a:rPr>
            </a:br>
            <a:endParaRPr lang="ru-RU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005064"/>
            <a:ext cx="4495800" cy="15121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12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Всюду цветут цветы: в садах и парках...</a:t>
            </a:r>
          </a:p>
          <a:p>
            <a:endParaRPr lang="ru-RU" b="1" i="1" dirty="0" smtClean="0">
              <a:solidFill>
                <a:srgbClr val="006600"/>
              </a:solidFill>
            </a:endParaRPr>
          </a:p>
          <a:p>
            <a:endParaRPr lang="ru-RU" b="1" i="1" dirty="0" smtClean="0">
              <a:solidFill>
                <a:srgbClr val="006600"/>
              </a:solidFill>
            </a:endParaRPr>
          </a:p>
          <a:p>
            <a:endParaRPr lang="ru-RU" b="1" i="1" dirty="0" smtClean="0">
              <a:solidFill>
                <a:srgbClr val="006600"/>
              </a:solidFill>
            </a:endParaRPr>
          </a:p>
          <a:p>
            <a:r>
              <a:rPr lang="ru-RU" b="1" i="1" dirty="0" smtClean="0">
                <a:solidFill>
                  <a:srgbClr val="006600"/>
                </a:solidFill>
              </a:rPr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495800" cy="472514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1100" b="1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...в лесу и на лугах...</a:t>
            </a:r>
            <a:endParaRPr lang="ru-RU" sz="5500" b="1" i="1" dirty="0" smtClean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11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... даже в пруду и речке</a:t>
            </a:r>
            <a:endParaRPr lang="ru-RU" sz="111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 descr="C:\Users\Администратор\Desktop\15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"/>
            <a:ext cx="4572000" cy="18448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9220" name="Picture 4" descr="C:\Users\Администратор\Desktop\field_of_flowers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4572000" cy="210750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9221" name="Picture 5" descr="C:\Users\Администратор\Desktop\4dee104c8f1c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7496" y="3356992"/>
            <a:ext cx="4536504" cy="1944216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</p:pic>
      <p:pic>
        <p:nvPicPr>
          <p:cNvPr id="9224" name="Picture 8" descr="C:\Users\Администратор\Desktop\i (4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29200"/>
            <a:ext cx="4572000" cy="1628800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48880"/>
            <a:ext cx="9144000" cy="216024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6600"/>
                </a:solidFill>
              </a:rPr>
              <a:t>...летают бабочки, пчёлы, жуки, стрекочут кузнечики.</a:t>
            </a:r>
            <a:br>
              <a:rPr lang="ru-RU" b="1" i="1" dirty="0" smtClean="0">
                <a:solidFill>
                  <a:srgbClr val="006600"/>
                </a:solidFill>
              </a:rPr>
            </a:br>
            <a:endParaRPr lang="ru-RU" dirty="0"/>
          </a:p>
        </p:txBody>
      </p:sp>
      <p:pic>
        <p:nvPicPr>
          <p:cNvPr id="4" name="Picture 4" descr="C:\Users\Юлиана\Downloads\zolot_jp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48066" cy="227687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</p:pic>
      <p:pic>
        <p:nvPicPr>
          <p:cNvPr id="5" name="Picture 2" descr="C:\Users\Юлиана\Downloads\0008-013-ZHivotnye-luga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4005064"/>
            <a:ext cx="3095620" cy="2610640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</p:pic>
      <p:pic>
        <p:nvPicPr>
          <p:cNvPr id="6" name="Picture 3" descr="C:\Users\Юлиана\Downloads\04.2.kuz0kina_mat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4149080"/>
            <a:ext cx="2952744" cy="2492896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</p:pic>
      <p:pic>
        <p:nvPicPr>
          <p:cNvPr id="7" name="Picture 5" descr="C:\Users\Юлиана\Downloads\36188293_PicsDesktop_net_14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6937" y="0"/>
            <a:ext cx="3167063" cy="2375297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0130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348880"/>
            <a:ext cx="8712968" cy="158417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По всюду слышны голоса птиц </a:t>
            </a:r>
            <a:br>
              <a:rPr lang="ru-RU" b="1" i="1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pic>
        <p:nvPicPr>
          <p:cNvPr id="4" name="Содержимое 4" descr="ed673bf45e3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260648"/>
            <a:ext cx="2606090" cy="1990004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5" name="Содержимое 4" descr="garrulus-glandarius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3501008"/>
            <a:ext cx="2559798" cy="2714643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6" name="Прямоугольник 5"/>
          <p:cNvSpPr/>
          <p:nvPr/>
        </p:nvSpPr>
        <p:spPr>
          <a:xfrm rot="20727206">
            <a:off x="4168203" y="3244334"/>
            <a:ext cx="8075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5085184"/>
            <a:ext cx="14401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сойка</a:t>
            </a:r>
            <a:endParaRPr lang="ru-RU" sz="28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692696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C000"/>
                </a:solidFill>
              </a:rPr>
              <a:t>дятел</a:t>
            </a:r>
            <a:endParaRPr lang="ru-RU" sz="3600" b="1" i="1" dirty="0">
              <a:solidFill>
                <a:srgbClr val="FFC000"/>
              </a:solidFill>
            </a:endParaRPr>
          </a:p>
        </p:txBody>
      </p:sp>
      <p:pic>
        <p:nvPicPr>
          <p:cNvPr id="9" name="Содержимое 4" descr="1292184967_0_22101_812a9cbb_xl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8224" y="260648"/>
            <a:ext cx="2310995" cy="2204864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4283968" y="1844824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кукушка</a:t>
            </a:r>
            <a:endParaRPr lang="ru-RU" sz="3600" b="1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http://900igr.net/datas/nasekomye-i-ptitsy/Ptitsy-lesa-2.files/0016-016-Obyknovennyj-solovej-nebolshaja-nemnogim-bolee-vorobja-ptichka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3356992"/>
            <a:ext cx="2553451" cy="28083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4076030" y="3645024"/>
            <a:ext cx="20081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соловей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371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Загадки для детей о лете</a:t>
            </a:r>
            <a:endParaRPr lang="ru-RU" sz="48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Администратор\Desktop\i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3779912" cy="309634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4437110"/>
            <a:ext cx="36004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Солнце подпекает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Цветы  расцветают.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Ягоды поспевают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это бывает?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Ответ: (Летом)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25" descr="Загадки для детей о лете 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19966" y="4046268"/>
            <a:ext cx="4124034" cy="2811732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004048" y="1340769"/>
            <a:ext cx="3960440" cy="2777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небе повисло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цветное коромысло.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После дождя, приходит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Потом быстро уходит.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Ответ: (Радуга)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8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8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3716" cy="6858000"/>
          </a:xfrm>
          <a:prstGeom prst="rect">
            <a:avLst/>
          </a:prstGeom>
          <a:noFill/>
        </p:spPr>
      </p:pic>
      <p:pic>
        <p:nvPicPr>
          <p:cNvPr id="3" name="Рисунок 35" descr="Загадки для детей о лет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347864" cy="2780928"/>
          </a:xfrm>
          <a:prstGeom prst="rect">
            <a:avLst/>
          </a:prstGeom>
          <a:noFill/>
          <a:ln w="7620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8194" name="Picture 2" descr="C:\Users\Администратор\Desktop\i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1988840"/>
            <a:ext cx="3240360" cy="3096344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</p:pic>
      <p:pic>
        <p:nvPicPr>
          <p:cNvPr id="5" name="Рисунок 31" descr="Загадки для детей о лете 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3" y="4293096"/>
            <a:ext cx="3563888" cy="2564904"/>
          </a:xfrm>
          <a:prstGeom prst="rect">
            <a:avLst/>
          </a:prstGeom>
          <a:noFill/>
          <a:ln w="7620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259632" y="5157192"/>
            <a:ext cx="4248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 цветком летает, пляшет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Крыльями красивыми нам машет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Ответ: (Бабочка)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188641"/>
            <a:ext cx="57241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 жаркое лето, на тоненькой ножке.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Расту я в траве на лугу.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	Кто любит меня, ко  		мне наклонится,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	А имя дала мне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родная землица.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	Ответ: (земляника)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2852936"/>
            <a:ext cx="2771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Тучи набегают,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Дождик проливают.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Сначала ярко сверкает,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небу гром пробегает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Ответ: (Гроза)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дминистратор\Desktop\det_albm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21" y="0"/>
            <a:ext cx="914565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1556793"/>
            <a:ext cx="842493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прекрасны все цветы! </a:t>
            </a: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со мной согласен ты?</a:t>
            </a:r>
          </a:p>
          <a:p>
            <a:r>
              <a:rPr lang="ru-RU" sz="5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Вся природа дивным          				цветом Расцвела.</a:t>
            </a:r>
          </a:p>
          <a:p>
            <a:r>
              <a:rPr lang="ru-RU" sz="5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6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Спасибо, ЛЕТО!</a:t>
            </a:r>
            <a:endParaRPr lang="ru-RU" sz="66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176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Здравствуй лето !</vt:lpstr>
      <vt:lpstr>До чего хорош денёк:  Веет лёгкий ветерок,  Солнца летнего лучи  Так приятно горячи!  И не надо Ни сапог,   Ни рубахи, Ни чулок, Ни тужурки, Ни калош... До чего денёк хорош! </vt:lpstr>
      <vt:lpstr>Летний дождик, тёплый душ! На ветру искрится! Оставляет море луж, Чтобы всем напиться! </vt:lpstr>
      <vt:lpstr>Деревья и кусты красуются в пышных зеленых нарядах.  Земля тоже покрыта зеленой травой.  </vt:lpstr>
      <vt:lpstr>...летают бабочки, пчёлы, жуки, стрекочут кузнечики. </vt:lpstr>
      <vt:lpstr>По всюду слышны голоса птиц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Здравствуй лето !</dc:title>
  <dc:creator>Администратор</dc:creator>
  <cp:lastModifiedBy>Windows User</cp:lastModifiedBy>
  <cp:revision>36</cp:revision>
  <dcterms:created xsi:type="dcterms:W3CDTF">2015-05-22T17:01:42Z</dcterms:created>
  <dcterms:modified xsi:type="dcterms:W3CDTF">2020-05-15T05:41:48Z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941937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