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3" r:id="rId3"/>
    <p:sldId id="264" r:id="rId4"/>
    <p:sldId id="271" r:id="rId5"/>
    <p:sldId id="272" r:id="rId6"/>
    <p:sldId id="260" r:id="rId7"/>
    <p:sldId id="261" r:id="rId8"/>
    <p:sldId id="259" r:id="rId9"/>
    <p:sldId id="262" r:id="rId10"/>
    <p:sldId id="257" r:id="rId11"/>
    <p:sldId id="267" r:id="rId12"/>
    <p:sldId id="269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902827-4F6D-4B8B-96CB-B245F9D3FEE4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52BA8A-5E69-48F7-B9D8-196994635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prosto.ru/kak-74647-kak-zavesti-domashnee-zhivotnoe" TargetMode="External"/><Relationship Id="rId2" Type="http://schemas.openxmlformats.org/officeDocument/2006/relationships/hyperlink" Target="http://www.kakprosto.ru/kak-13297-kak-postavit-kod-na-pap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kprosto.ru/kak-8820-sozdat-sayt-v-bloknot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6;&#1077;&#1085;&#1100;%20&#1089;&#1077;&#1084;&#1100;&#1080;\&#1055;&#1077;&#1089;&#1077;&#1085;&#1082;&#1072;%20&#1086;%20&#1089;&#1077;&#1084;&#1100;&#1077;.%20-%20&#1052;&#1072;&#1084;&#1072;,%20&#1087;&#1072;&#1087;&#1072;,%20&#1103;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545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15 мая – международный день семьи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 (8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000240"/>
            <a:ext cx="485921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260648"/>
            <a:ext cx="7602048" cy="5987752"/>
          </a:xfrm>
        </p:spPr>
        <p:txBody>
          <a:bodyPr>
            <a:normAutofit fontScale="47500" lnSpcReduction="20000"/>
          </a:bodyPr>
          <a:lstStyle/>
          <a:p>
            <a:r>
              <a:rPr lang="ru-RU" sz="2500" b="1" dirty="0">
                <a:solidFill>
                  <a:srgbClr val="00B0F0"/>
                </a:solidFill>
              </a:rPr>
              <a:t>Инструкция</a:t>
            </a:r>
            <a:endParaRPr lang="ru-RU" sz="25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1. Начните составление древа с просмотра всех документов и фотографий, хранящихся у вас дома. Особую генеалогическую ценность имеют свидетельства о смерти, браке и рождении, различные удостоверения, военные билеты. А также могут пригодиться дипломы, аттестаты и грамоты. Снимите со всех значимых документов копии и разделите их на две папки.</a:t>
            </a:r>
          </a:p>
          <a:p>
            <a:endParaRPr lang="ru-RU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2. В одну </a:t>
            </a:r>
            <a:r>
              <a:rPr lang="ru-RU" sz="2500" b="1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папку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 сложите все документы о родственниках по материнской линии, а в другую – по отцовской. Но лучше всего </a:t>
            </a:r>
            <a:r>
              <a:rPr lang="ru-RU" sz="2500" b="1" u="sng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завести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 на каждого человека отдельный подписанный конверт.</a:t>
            </a:r>
          </a:p>
          <a:p>
            <a:endParaRPr lang="ru-RU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3. Для того чтобы узнать как можно больше о дальних родственниках, проведите опрос среди членов семьи. А также, очень много информации можно почерпнуть на семейных праздниках. Перед этим желательно изучить генеалогическую терминологию, чтобы не оказаться в тупике из-за неизвестного слова.</a:t>
            </a:r>
          </a:p>
          <a:p>
            <a:endParaRPr lang="ru-RU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4. Записывайте в </a:t>
            </a:r>
            <a:r>
              <a:rPr lang="ru-RU" sz="2500" b="1" u="sng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блокнот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 все имена, фамилии и информацию о родственных связях, которую сможете узнать. Если с кем-то из родных нельзя увидеться лично, позвоните по телефону или воспользуйтесь интернетом. Если ваш интерес является серьезным, обратитесь с запросом в государственный архив РФ.</a:t>
            </a:r>
          </a:p>
          <a:p>
            <a:endParaRPr lang="ru-RU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5.  Как только вся информация будет собрана и систематизирована, приступайте к оформлению генеалогического дерева. Его можно оформить в виде нисходящего или восходящего родства. В восходящем стволе древа находится человек, от которого оно строится, то есть вы, а на ветвях располагаются бабушки, дедушки и более дальние родственники. В нисходящем стволе находится родоначальник, а в кроне – потомки.</a:t>
            </a:r>
          </a:p>
          <a:p>
            <a:endParaRPr lang="ru-RU" sz="25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6. Левая часть древа может предназначаться для родственников по материнской линии, а правая – по отцовской. Информацию о мужчинах и женщинах оформляйте в виде различных геометрических фигур, а также разделяйте по цвету. Кроме того, вы можете прикреплять фотографии и краткую информацию о каждом родств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еннике.</a:t>
            </a:r>
          </a:p>
          <a:p>
            <a:pPr marL="82296" indent="0">
              <a:buNone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sz="2000" dirty="0"/>
          </a:p>
          <a:p>
            <a:pPr marL="82296" indent="0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 «Семья»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zhD6LLtE6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0"/>
            <a:ext cx="3062291" cy="528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1357298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 вертикали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Замужняя женщина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3. Мать отца или матери, жена дедушки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4. Обычаи, передающиеся из поколения в поколение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6. Семья состоящая из родителей и детей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7. Подходящий спутник жизни для бабушки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Поддержка кого либо 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9. Социальная группа, основанная на родственных связях 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По горизонтали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Внимание, попечение, уход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 Продолжатель, приемник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Обобщённость людей некого общества по времени рождения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10. Жертва педагогических опытов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Ответы на кроссворд: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ross_fi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3" y="1233487"/>
            <a:ext cx="4214841" cy="541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и поговорки            о семье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357299"/>
            <a:ext cx="764386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дружной семье и в холод тепло.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недружной семье добра не бывает.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своем доме и стены помогают.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и каша гуще.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семье разлад, так и дому не рад.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Дерево держится корнями, а человек семьей.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Дети родителям не судьи.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Для внука дедушка — ум, а бабушка — душа.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 общим столом еда вкуснее.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Земля без воды мертва, человек без семьи — пустоцвет.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Любящая мать — душа семьи и украшение жизни.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Материнская молитва со дна моря достает.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Материнский гнев, что весенний снег: и много его выпадет, да скоро растает.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Отца с матерью почитать — горя не знать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59" y="714356"/>
            <a:ext cx="2857520" cy="214314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142852"/>
            <a:ext cx="70590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ЧТО МОЖЕТ БЫТЬ СЕМЬИ ДОРОЖЕ?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                               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Что может быть семьи дороже?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Теплом встречает отчий дом,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Здесь ждут тебя всегда с любовью,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провожают в путь с добром!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Отец и мать, и дети дружно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Сидят за праздничным столом,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И вместе им совсем не скучно,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интересно впятером.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Малыш для старших как любимец,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Родители - во всем мудрей,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Любимый папа - друг, кормилец,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А мама ближе всех, родней.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Любите! И цените счастье!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Оно рождается в семье,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Что может быть ее дороже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                                На этой сказочной земле.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i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45" y="571480"/>
            <a:ext cx="324328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422" y="4000504"/>
            <a:ext cx="319042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Что может быть семьи дороже 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   На этой сказочной земле…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 (5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428736"/>
            <a:ext cx="2714644" cy="190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5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14818"/>
            <a:ext cx="3048008" cy="228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5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500174"/>
            <a:ext cx="3643323" cy="242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5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3857628"/>
            <a:ext cx="3218028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Песенка о семье. - Мама, папа, 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5716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0544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Международный день семьи отмечается в мире 15 мая.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Данный праздник был учрежден Генеральной Ассамблеей ООН, а произошло это 20 сентября 1993 года. Праздник "Международный день семьи" был создан с целью привлечения внимания широкой общественности к проблемам семьи, которых сегодня существует большое количество.</a:t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435608" y="274320"/>
            <a:ext cx="770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357430"/>
            <a:ext cx="5428919" cy="41587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Значение праздника «Международный день семьи»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День семьи позволяет нам лишний раз задуматься о важности семьи в нашей жизни и проявить внимание к близким людям. Ведь без них наша жизнь была бы пустой и безрадостной. Семья нужна каждому человеку, за редким исключением.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Основным назначением семьи можно назвать рождение и воспитание детей. Очень важно, чтобы семья была прочной. В семье ребенок учиться постигать секреты общения между людьми, учиться любви и заботе. Через семью от одного поколения к другому передаются мудрость и знания.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i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714752"/>
            <a:ext cx="3714776" cy="261604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9504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Семья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– это тёплый дом, жена и муж, дети и родители, дедушки и бабушки. Это любовь и заботы, печали и радости, традиции и привычки. Это близкие друг другу люди, которых объединяют чувства, интересы, идеалы, отношение к жизни. Что семья может дать ребенку? В чем сила семьи?  </a:t>
            </a:r>
            <a:r>
              <a:rPr lang="ru-RU" sz="1600" b="1" dirty="0">
                <a:solidFill>
                  <a:srgbClr val="FF0000"/>
                </a:solidFill>
              </a:rPr>
              <a:t>Семья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— это когда ты любишь, и тебя любят, и не за что-то, а вопреки всему. Важную роль в семье играет доверие. Жена или муж - это тот человек, на которого можно положиться, присутствует высокая степень доверия и ответственности друг перед другом. Человек счастлив, когда он может реализоваться в жизни. Немаловажную роль в этом играет </a:t>
            </a:r>
            <a:r>
              <a:rPr lang="ru-RU" sz="1600" b="1" dirty="0">
                <a:solidFill>
                  <a:srgbClr val="FF0000"/>
                </a:solidFill>
              </a:rPr>
              <a:t>семья</a:t>
            </a:r>
            <a:r>
              <a:rPr lang="ru-RU" sz="1600" b="1" dirty="0"/>
              <a:t>.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Недаром рядом с великими людьми были муж или жена, которые были им наставником, музой, гаванью и просто родным человеком. </a:t>
            </a:r>
            <a:r>
              <a:rPr lang="ru-RU" sz="1600" b="1" dirty="0">
                <a:solidFill>
                  <a:srgbClr val="FF0000"/>
                </a:solidFill>
              </a:rPr>
              <a:t>Семья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– это когда есть поддержка всех начинаний детей или супругов. </a:t>
            </a:r>
            <a:r>
              <a:rPr lang="ru-RU" sz="1600" b="1" dirty="0">
                <a:solidFill>
                  <a:srgbClr val="FF0000"/>
                </a:solidFill>
              </a:rPr>
              <a:t>Семья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– это когда стараются помочь в достижении поставленных целей. В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семье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должно быть комфортно, она должна быть отдушиной, для того чтобы набираться сил и идти дальше, во внешнюю среду. </a:t>
            </a:r>
            <a:r>
              <a:rPr lang="ru-RU" sz="1600" b="1" dirty="0">
                <a:solidFill>
                  <a:srgbClr val="FF0000"/>
                </a:solidFill>
              </a:rPr>
              <a:t>Семья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- это отношения, которые построены на взаимном доверии, уважении, где счастливы и родители и дети…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0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786323"/>
            <a:ext cx="2452690" cy="183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572008"/>
            <a:ext cx="2713228" cy="204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4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14290"/>
            <a:ext cx="277369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428868"/>
            <a:ext cx="2594614" cy="185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 (3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214290"/>
            <a:ext cx="2610332" cy="20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4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285860"/>
            <a:ext cx="253033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 (4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414" y="2571744"/>
            <a:ext cx="2309829" cy="173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 (2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38" y="4786322"/>
            <a:ext cx="225742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357214"/>
            <a:ext cx="7498080" cy="17748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Предки и потомки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6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97600">
            <a:off x="1620522" y="1358688"/>
            <a:ext cx="2714644" cy="1976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 (6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5899">
            <a:off x="6131095" y="1104225"/>
            <a:ext cx="2586996" cy="2000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 (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857628"/>
            <a:ext cx="1857388" cy="278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 (6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298">
            <a:off x="3761773" y="3635428"/>
            <a:ext cx="2881346" cy="2161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 (6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4071942"/>
            <a:ext cx="1700225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14290"/>
            <a:ext cx="800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Мы часто пытаемся узнать нашу родословную, ищем родственников, пытаемся найти свои корни.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 каждого из нас имеются: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1(один) отец и одна мать,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2(два) дедушки и две бабушки (предки ПЕРВОГО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4 прадедушки и 4 прабабушки (предки ВТОРОГО поколения)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пра-прадедушек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 8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пра-прабабушек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(предки ТРЕТЬЕГО поколения)…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1643050"/>
            <a:ext cx="787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ПРЕДКОВ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десятого поколения у каждого из нас насчитывается 2048 человек…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000240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Это невероятно... не будь из них кого-то одного и нам, сегодняшним жителям, не суждено было бы появиться на свет! Нет, мир бы, конечно, существовал, были бы такие же люди, но уже без нас.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2643182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КАЖДЫЙ из нас, современников ,является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потомком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ВСЕХ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жителей государства (земли). Можно с уверенностью утверждать, что всё население Земли,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являются моими родственниками, моими непосредственными предками.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 Так же может сказать любой другой нынешний житель Земли.</a:t>
            </a:r>
          </a:p>
          <a:p>
            <a:endParaRPr lang="ru-RU" dirty="0"/>
          </a:p>
        </p:txBody>
      </p:sp>
      <p:pic>
        <p:nvPicPr>
          <p:cNvPr id="16" name="Рисунок 15" descr="c747d0f8b5aaeec6756a07ec171bab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000504"/>
            <a:ext cx="3762380" cy="235148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ffa3eefe5b18835f09ecd96be469a8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929066"/>
            <a:ext cx="2619420" cy="26194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368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составить генеалогическое            древо?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3" name="Содержимое 12" descr="1_5255187fe02845255187fe02c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7215238" cy="5111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428604"/>
            <a:ext cx="7429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Зачастую человека интересует не только информация о ближайших родственниках, но и о предках, то есть история прошлого его семьи. Систематизировать эту информацию проще всего с помощью генеалогического дерева.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714488"/>
            <a:ext cx="73581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Составление генеалогического дерева позволит вам узнать много нового из истории вашей семьи. Кроме того, это увлекательное хобби и прекрасный повод для того, чтобы провести свободное время с родственниками.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2921">
            <a:off x="1368427" y="3840658"/>
            <a:ext cx="3345190" cy="2412396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0810">
            <a:off x="5322099" y="3857628"/>
            <a:ext cx="3321867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422</TotalTime>
  <Words>629</Words>
  <Application>Microsoft Office PowerPoint</Application>
  <PresentationFormat>Экран (4:3)</PresentationFormat>
  <Paragraphs>90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Corbel</vt:lpstr>
      <vt:lpstr>Gill Sans MT</vt:lpstr>
      <vt:lpstr>Verdana</vt:lpstr>
      <vt:lpstr>Wingdings 2</vt:lpstr>
      <vt:lpstr>Солнцестояние</vt:lpstr>
      <vt:lpstr>15 мая – международный день семьи</vt:lpstr>
      <vt:lpstr>Международный день семьи отмечается в мире 15 мая.  Данный праздник был учрежден Генеральной Ассамблеей ООН, а произошло это 20 сентября 1993 года. Праздник "Международный день семьи" был создан с целью привлечения внимания широкой общественности к проблемам семьи, которых сегодня существует большое количество. </vt:lpstr>
      <vt:lpstr>Презентация PowerPoint</vt:lpstr>
      <vt:lpstr>Семья – это тёплый дом, жена и муж, дети и родители, дедушки и бабушки. Это любовь и заботы, печали и радости, традиции и привычки. Это близкие друг другу люди, которых объединяют чувства, интересы, идеалы, отношение к жизни. Что семья может дать ребенку? В чем сила семьи?  Семья — это когда ты любишь, и тебя любят, и не за что-то, а вопреки всему. Важную роль в семье играет доверие. Жена или муж - это тот человек, на которого можно положиться, присутствует высокая степень доверия и ответственности друг перед другом. Человек счастлив, когда он может реализоваться в жизни. Немаловажную роль в этом играет семья. Недаром рядом с великими людьми были муж или жена, которые были им наставником, музой, гаванью и просто родным человеком. Семья – это когда есть поддержка всех начинаний детей или супругов. Семья – это когда стараются помочь в достижении поставленных целей. В семье должно быть комфортно, она должна быть отдушиной, для того чтобы набираться сил и идти дальше, во внешнюю среду. Семья - это отношения, которые построены на взаимном доверии, уважении, где счастливы и родители и дети…</vt:lpstr>
      <vt:lpstr>Презентация PowerPoint</vt:lpstr>
      <vt:lpstr>Предки и потомки</vt:lpstr>
      <vt:lpstr>Презентация PowerPoint</vt:lpstr>
      <vt:lpstr>Как составить генеалогическое            древо?</vt:lpstr>
      <vt:lpstr>Презентация PowerPoint</vt:lpstr>
      <vt:lpstr>Презентация PowerPoint</vt:lpstr>
      <vt:lpstr>Кроссворд «Семья»</vt:lpstr>
      <vt:lpstr>Ответы на кроссворд:</vt:lpstr>
      <vt:lpstr>Пословицы и поговорки            о семье</vt:lpstr>
      <vt:lpstr>Презентация PowerPoint</vt:lpstr>
      <vt:lpstr> Что может быть семьи дороже     На этой сказочной земле…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мая –День семьи</dc:title>
  <dc:creator>user</dc:creator>
  <cp:lastModifiedBy>DIMON</cp:lastModifiedBy>
  <cp:revision>48</cp:revision>
  <dcterms:created xsi:type="dcterms:W3CDTF">2014-05-05T19:24:52Z</dcterms:created>
  <dcterms:modified xsi:type="dcterms:W3CDTF">2020-05-10T11:11:01Z</dcterms:modified>
</cp:coreProperties>
</file>