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2E4A-E24A-48C1-B734-761FB24A2604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C013-35C0-45E3-AF85-200DD8E49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183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2E4A-E24A-48C1-B734-761FB24A2604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C013-35C0-45E3-AF85-200DD8E49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228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2E4A-E24A-48C1-B734-761FB24A2604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C013-35C0-45E3-AF85-200DD8E49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71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2E4A-E24A-48C1-B734-761FB24A2604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C013-35C0-45E3-AF85-200DD8E49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294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2E4A-E24A-48C1-B734-761FB24A2604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C013-35C0-45E3-AF85-200DD8E49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07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2E4A-E24A-48C1-B734-761FB24A2604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C013-35C0-45E3-AF85-200DD8E49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20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2E4A-E24A-48C1-B734-761FB24A2604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C013-35C0-45E3-AF85-200DD8E49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65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2E4A-E24A-48C1-B734-761FB24A2604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C013-35C0-45E3-AF85-200DD8E49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364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2E4A-E24A-48C1-B734-761FB24A2604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C013-35C0-45E3-AF85-200DD8E49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893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2E4A-E24A-48C1-B734-761FB24A2604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C013-35C0-45E3-AF85-200DD8E49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038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92E4A-E24A-48C1-B734-761FB24A2604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EC013-35C0-45E3-AF85-200DD8E49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095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92E4A-E24A-48C1-B734-761FB24A2604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EC013-35C0-45E3-AF85-200DD8E49E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61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7335" y="365760"/>
            <a:ext cx="9144000" cy="64922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746" y="365760"/>
            <a:ext cx="5718219" cy="649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475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893" y="0"/>
            <a:ext cx="7495504" cy="6858000"/>
          </a:xfrm>
        </p:spPr>
      </p:pic>
    </p:spTree>
    <p:extLst>
      <p:ext uri="{BB962C8B-B14F-4D97-AF65-F5344CB8AC3E}">
        <p14:creationId xmlns:p14="http://schemas.microsoft.com/office/powerpoint/2010/main" val="3434547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90" y="128790"/>
            <a:ext cx="5782613" cy="6729210"/>
          </a:xfrm>
        </p:spPr>
      </p:pic>
    </p:spTree>
    <p:extLst>
      <p:ext uri="{BB962C8B-B14F-4D97-AF65-F5344CB8AC3E}">
        <p14:creationId xmlns:p14="http://schemas.microsoft.com/office/powerpoint/2010/main" val="2323210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549275"/>
            <a:ext cx="4572000" cy="5953125"/>
          </a:xfrm>
        </p:spPr>
      </p:pic>
    </p:spTree>
    <p:extLst>
      <p:ext uri="{BB962C8B-B14F-4D97-AF65-F5344CB8AC3E}">
        <p14:creationId xmlns:p14="http://schemas.microsoft.com/office/powerpoint/2010/main" val="2702492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893" y="167426"/>
            <a:ext cx="6490952" cy="6336406"/>
          </a:xfrm>
        </p:spPr>
      </p:pic>
    </p:spTree>
    <p:extLst>
      <p:ext uri="{BB962C8B-B14F-4D97-AF65-F5344CB8AC3E}">
        <p14:creationId xmlns:p14="http://schemas.microsoft.com/office/powerpoint/2010/main" val="2737931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502" y="167425"/>
            <a:ext cx="5499278" cy="6568226"/>
          </a:xfrm>
        </p:spPr>
      </p:pic>
    </p:spTree>
    <p:extLst>
      <p:ext uri="{BB962C8B-B14F-4D97-AF65-F5344CB8AC3E}">
        <p14:creationId xmlns:p14="http://schemas.microsoft.com/office/powerpoint/2010/main" val="36970041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Широкоэкранный</PresentationFormat>
  <Paragraphs>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DIMON</dc:creator>
  <cp:lastModifiedBy>DIMON</cp:lastModifiedBy>
  <cp:revision>1</cp:revision>
  <dcterms:created xsi:type="dcterms:W3CDTF">2020-05-14T13:39:19Z</dcterms:created>
  <dcterms:modified xsi:type="dcterms:W3CDTF">2020-05-14T13:45:04Z</dcterms:modified>
</cp:coreProperties>
</file>