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6"/>
  </p:notesMasterIdLst>
  <p:sldIdLst>
    <p:sldId id="263" r:id="rId5"/>
    <p:sldId id="264" r:id="rId6"/>
    <p:sldId id="265" r:id="rId7"/>
    <p:sldId id="266" r:id="rId8"/>
    <p:sldId id="275" r:id="rId9"/>
    <p:sldId id="267" r:id="rId10"/>
    <p:sldId id="268" r:id="rId11"/>
    <p:sldId id="269" r:id="rId12"/>
    <p:sldId id="276" r:id="rId13"/>
    <p:sldId id="277" r:id="rId14"/>
    <p:sldId id="27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74" autoAdjust="0"/>
  </p:normalViewPr>
  <p:slideViewPr>
    <p:cSldViewPr snapToGrid="0">
      <p:cViewPr>
        <p:scale>
          <a:sx n="114" d="100"/>
          <a:sy n="114" d="100"/>
        </p:scale>
        <p:origin x="-390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9FB1B-A2D1-4D5B-A181-03B3454177B9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BAD36-7746-4087-A729-B619108C8E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999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AD36-7746-4087-A729-B619108C8E0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AD36-7746-4087-A729-B619108C8E06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170D-8ABA-47E3-BBCE-9E45E2C7A4FB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6561-17C0-48DE-A08D-186CF2DF32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999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170D-8ABA-47E3-BBCE-9E45E2C7A4FB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6561-17C0-48DE-A08D-186CF2DF32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23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170D-8ABA-47E3-BBCE-9E45E2C7A4FB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6561-17C0-48DE-A08D-186CF2DF32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654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208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155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086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46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236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29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52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95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170D-8ABA-47E3-BBCE-9E45E2C7A4FB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6561-17C0-48DE-A08D-186CF2DF32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8361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8108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621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3746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364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06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920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871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4076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762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279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170D-8ABA-47E3-BBCE-9E45E2C7A4FB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6561-17C0-48DE-A08D-186CF2DF32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3981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3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221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315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612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4478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4676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1173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1476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0546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32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170D-8ABA-47E3-BBCE-9E45E2C7A4FB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6561-17C0-48DE-A08D-186CF2DF32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9120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403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980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6527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177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397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170D-8ABA-47E3-BBCE-9E45E2C7A4FB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6561-17C0-48DE-A08D-186CF2DF32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153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170D-8ABA-47E3-BBCE-9E45E2C7A4FB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6561-17C0-48DE-A08D-186CF2DF32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944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170D-8ABA-47E3-BBCE-9E45E2C7A4FB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6561-17C0-48DE-A08D-186CF2DF32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312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170D-8ABA-47E3-BBCE-9E45E2C7A4FB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6561-17C0-48DE-A08D-186CF2DF32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683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170D-8ABA-47E3-BBCE-9E45E2C7A4FB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6561-17C0-48DE-A08D-186CF2DF32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660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8170D-8ABA-47E3-BBCE-9E45E2C7A4FB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76561-17C0-48DE-A08D-186CF2DF32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158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06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99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DCB76-520D-4B65-A64C-CE97FF85A9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2A6B9-6492-4600-8D47-C8E0028F58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3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navigator.edu54.ru/images/blogimage/post/a71ab3bbcb9481b2c79add6ddc6752c7_big.jpg"/>
          <p:cNvPicPr>
            <a:picLocks noChangeAspect="1" noChangeArrowheads="1"/>
          </p:cNvPicPr>
          <p:nvPr/>
        </p:nvPicPr>
        <p:blipFill>
          <a:blip r:embed="rId3" cstate="print"/>
          <a:srcRect l="25135" t="24758" r="24388"/>
          <a:stretch>
            <a:fillRect/>
          </a:stretch>
        </p:blipFill>
        <p:spPr bwMode="auto">
          <a:xfrm>
            <a:off x="235527" y="0"/>
            <a:ext cx="3394364" cy="3368387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837709" y="1167004"/>
            <a:ext cx="7855525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ПАМЯТКА ПО РЕГИСТРАЦИИ ЛИЧНОГО КАБИНЕТА РОДИТЕЛЯ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(законного представителя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94510" y="3394363"/>
            <a:ext cx="10238508" cy="2798619"/>
          </a:xfrm>
        </p:spPr>
        <p:txBody>
          <a:bodyPr/>
          <a:lstStyle/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Для записи необходимо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зарегистрироваться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системе Навигатор дополнительного образования Иркутской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области.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этого в поисковой строке Вашего браузера ввести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Навигатор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38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92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 descr="C:\Users\Шипицына\Downloads\IMG_7532.PNG"/>
          <p:cNvPicPr>
            <a:picLocks noChangeAspect="1" noChangeArrowheads="1"/>
          </p:cNvPicPr>
          <p:nvPr/>
        </p:nvPicPr>
        <p:blipFill>
          <a:blip r:embed="rId2" cstate="print"/>
          <a:srcRect b="20606"/>
          <a:stretch>
            <a:fillRect/>
          </a:stretch>
        </p:blipFill>
        <p:spPr bwMode="auto">
          <a:xfrm>
            <a:off x="7085863" y="1"/>
            <a:ext cx="4660194" cy="658090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1499672"/>
            <a:ext cx="2493819" cy="95410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История заявок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Стрелка вверх 11"/>
          <p:cNvSpPr/>
          <p:nvPr/>
        </p:nvSpPr>
        <p:spPr>
          <a:xfrm rot="13463299">
            <a:off x="11454778" y="4987638"/>
            <a:ext cx="387927" cy="103909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5538" name="Picture 2" descr="C:\Users\Шипицына\Downloads\IMG_7533.PNG"/>
          <p:cNvPicPr>
            <a:picLocks noChangeAspect="1" noChangeArrowheads="1"/>
          </p:cNvPicPr>
          <p:nvPr/>
        </p:nvPicPr>
        <p:blipFill>
          <a:blip r:embed="rId3" cstate="print"/>
          <a:srcRect b="19434"/>
          <a:stretch>
            <a:fillRect/>
          </a:stretch>
        </p:blipFill>
        <p:spPr bwMode="auto">
          <a:xfrm>
            <a:off x="2482507" y="0"/>
            <a:ext cx="4331330" cy="6206836"/>
          </a:xfrm>
          <a:prstGeom prst="rect">
            <a:avLst/>
          </a:prstGeom>
          <a:noFill/>
        </p:spPr>
      </p:pic>
      <p:sp>
        <p:nvSpPr>
          <p:cNvPr id="14" name="Стрелка вверх 13"/>
          <p:cNvSpPr/>
          <p:nvPr/>
        </p:nvSpPr>
        <p:spPr>
          <a:xfrm rot="15756152">
            <a:off x="4613430" y="4364180"/>
            <a:ext cx="387927" cy="103909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4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63236" y="1361126"/>
            <a:ext cx="3920838" cy="267765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Пароль от навигатора не теряйте, повторно не регистрируйтесь в системе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6562" name="Picture 2" descr="C:\Users\Шипицына\Downloads\IMG_7534.PNG"/>
          <p:cNvPicPr>
            <a:picLocks noChangeAspect="1" noChangeArrowheads="1"/>
          </p:cNvPicPr>
          <p:nvPr/>
        </p:nvPicPr>
        <p:blipFill>
          <a:blip r:embed="rId2" cstate="print"/>
          <a:srcRect b="45802"/>
          <a:stretch>
            <a:fillRect/>
          </a:stretch>
        </p:blipFill>
        <p:spPr bwMode="auto">
          <a:xfrm>
            <a:off x="4269798" y="0"/>
            <a:ext cx="7143750" cy="6886575"/>
          </a:xfrm>
          <a:prstGeom prst="rect">
            <a:avLst/>
          </a:prstGeom>
          <a:noFill/>
        </p:spPr>
      </p:pic>
      <p:sp>
        <p:nvSpPr>
          <p:cNvPr id="8" name="Стрелка вверх 7"/>
          <p:cNvSpPr/>
          <p:nvPr/>
        </p:nvSpPr>
        <p:spPr>
          <a:xfrm rot="1199618">
            <a:off x="8160193" y="1856506"/>
            <a:ext cx="387927" cy="103909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862945" y="3200400"/>
            <a:ext cx="5888182" cy="5818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yuliya060784@mail.ru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4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21673" y="2424545"/>
            <a:ext cx="3685309" cy="310854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Перейти по вкладке «Регистрация</a:t>
            </a:r>
            <a:r>
              <a:rPr lang="ru-RU" sz="2800" b="1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», заполнить данные, придумать пароль</a:t>
            </a:r>
            <a:endParaRPr lang="ru-RU" sz="2800" b="1" dirty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265" name="Picture 1" descr="C:\Users\Шипицына\Downloads\IMG_75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3652" y="0"/>
            <a:ext cx="3855696" cy="6858000"/>
          </a:xfrm>
          <a:prstGeom prst="rect">
            <a:avLst/>
          </a:prstGeom>
          <a:noFill/>
        </p:spPr>
      </p:pic>
      <p:sp>
        <p:nvSpPr>
          <p:cNvPr id="8" name="Стрелка вверх 7"/>
          <p:cNvSpPr/>
          <p:nvPr/>
        </p:nvSpPr>
        <p:spPr>
          <a:xfrm>
            <a:off x="5555673" y="1094509"/>
            <a:ext cx="387927" cy="103909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3" descr="C:\Users\Шипицына\Downloads\IMG_7504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8764" y="1"/>
            <a:ext cx="3865416" cy="6875288"/>
          </a:xfrm>
          <a:prstGeom prst="rect">
            <a:avLst/>
          </a:prstGeom>
          <a:noFill/>
        </p:spPr>
      </p:pic>
      <p:sp>
        <p:nvSpPr>
          <p:cNvPr id="12" name="Стрелка вверх 11"/>
          <p:cNvSpPr/>
          <p:nvPr/>
        </p:nvSpPr>
        <p:spPr>
          <a:xfrm rot="13768463">
            <a:off x="11477087" y="-34517"/>
            <a:ext cx="387927" cy="103909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00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dopportal.ru/dp/blogimage/post/d9e40d8d848fcb106ef31f99dcf09341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327" y="3408218"/>
            <a:ext cx="4447437" cy="296075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81892" y="1055593"/>
            <a:ext cx="4114800" cy="230832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После регистрации в верхнем правом углу появится ваше ФИО. Следует нажать на него, чтобы пройти </a:t>
            </a:r>
          </a:p>
          <a:p>
            <a:pPr algn="ctr"/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личный кабинет.  </a:t>
            </a:r>
          </a:p>
        </p:txBody>
      </p:sp>
      <p:pic>
        <p:nvPicPr>
          <p:cNvPr id="10244" name="Picture 4" descr="C:\Users\Шипицына\Downloads\IMG_7506.PNG"/>
          <p:cNvPicPr>
            <a:picLocks noChangeAspect="1" noChangeArrowheads="1"/>
          </p:cNvPicPr>
          <p:nvPr/>
        </p:nvPicPr>
        <p:blipFill>
          <a:blip r:embed="rId3" cstate="print"/>
          <a:srcRect b="18544"/>
          <a:stretch>
            <a:fillRect/>
          </a:stretch>
        </p:blipFill>
        <p:spPr bwMode="auto">
          <a:xfrm>
            <a:off x="5842851" y="1"/>
            <a:ext cx="4733468" cy="6858000"/>
          </a:xfrm>
          <a:prstGeom prst="rect">
            <a:avLst/>
          </a:prstGeom>
          <a:noFill/>
        </p:spPr>
      </p:pic>
      <p:sp>
        <p:nvSpPr>
          <p:cNvPr id="10" name="Стрелка вверх 9"/>
          <p:cNvSpPr/>
          <p:nvPr/>
        </p:nvSpPr>
        <p:spPr>
          <a:xfrm>
            <a:off x="8839201" y="1427017"/>
            <a:ext cx="387927" cy="103909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71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87928" y="292038"/>
            <a:ext cx="3823854" cy="298543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Сохранить данные, нажав на кнопку «Сохранить». Далее перейти во вкладку дети, заполнить и сохранить данные. </a:t>
            </a:r>
          </a:p>
          <a:p>
            <a:pPr algn="ctr"/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</p:txBody>
      </p:sp>
      <p:pic>
        <p:nvPicPr>
          <p:cNvPr id="9217" name="Picture 1" descr="C:\Users\Шипицына\Downloads\IMG_75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745" y="110546"/>
            <a:ext cx="3793546" cy="6747454"/>
          </a:xfrm>
          <a:prstGeom prst="rect">
            <a:avLst/>
          </a:prstGeom>
          <a:noFill/>
        </p:spPr>
      </p:pic>
      <p:pic>
        <p:nvPicPr>
          <p:cNvPr id="9218" name="Picture 2" descr="C:\Users\Шипицына\Downloads\IMG_7507.PNG"/>
          <p:cNvPicPr>
            <a:picLocks noChangeAspect="1" noChangeArrowheads="1"/>
          </p:cNvPicPr>
          <p:nvPr/>
        </p:nvPicPr>
        <p:blipFill>
          <a:blip r:embed="rId3" cstate="print"/>
          <a:srcRect b="75522"/>
          <a:stretch>
            <a:fillRect/>
          </a:stretch>
        </p:blipFill>
        <p:spPr bwMode="auto">
          <a:xfrm>
            <a:off x="1269166" y="4419600"/>
            <a:ext cx="5655509" cy="2438400"/>
          </a:xfrm>
          <a:prstGeom prst="rect">
            <a:avLst/>
          </a:prstGeom>
          <a:noFill/>
        </p:spPr>
      </p:pic>
      <p:pic>
        <p:nvPicPr>
          <p:cNvPr id="12" name="Picture 4" descr="C:\Users\Шипицына\Downloads\IMG_7506.PNG"/>
          <p:cNvPicPr>
            <a:picLocks noChangeAspect="1" noChangeArrowheads="1"/>
          </p:cNvPicPr>
          <p:nvPr/>
        </p:nvPicPr>
        <p:blipFill>
          <a:blip r:embed="rId4" cstate="print"/>
          <a:srcRect b="42166"/>
          <a:stretch>
            <a:fillRect/>
          </a:stretch>
        </p:blipFill>
        <p:spPr bwMode="auto">
          <a:xfrm>
            <a:off x="4346559" y="0"/>
            <a:ext cx="3825025" cy="3934691"/>
          </a:xfrm>
          <a:prstGeom prst="rect">
            <a:avLst/>
          </a:prstGeom>
          <a:noFill/>
        </p:spPr>
      </p:pic>
      <p:sp>
        <p:nvSpPr>
          <p:cNvPr id="13" name="Стрелка вверх 12"/>
          <p:cNvSpPr/>
          <p:nvPr/>
        </p:nvSpPr>
        <p:spPr>
          <a:xfrm rot="15756152">
            <a:off x="5444836" y="3186545"/>
            <a:ext cx="387927" cy="103909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верх 13"/>
          <p:cNvSpPr/>
          <p:nvPr/>
        </p:nvSpPr>
        <p:spPr>
          <a:xfrm rot="15756152">
            <a:off x="5597236" y="5846618"/>
            <a:ext cx="387927" cy="103909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верх 14"/>
          <p:cNvSpPr/>
          <p:nvPr/>
        </p:nvSpPr>
        <p:spPr>
          <a:xfrm rot="15756152">
            <a:off x="11083637" y="4932216"/>
            <a:ext cx="387927" cy="103909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017818" y="3297382"/>
            <a:ext cx="30479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6581" y="5195454"/>
            <a:ext cx="30479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54836" y="692727"/>
            <a:ext cx="30479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8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Шипицына\Downloads\IMG_7510.PNG"/>
          <p:cNvPicPr>
            <a:picLocks noChangeAspect="1" noChangeArrowheads="1"/>
          </p:cNvPicPr>
          <p:nvPr/>
        </p:nvPicPr>
        <p:blipFill>
          <a:blip r:embed="rId2" cstate="print"/>
          <a:srcRect l="-1976" b="58450"/>
          <a:stretch>
            <a:fillRect/>
          </a:stretch>
        </p:blipFill>
        <p:spPr bwMode="auto">
          <a:xfrm>
            <a:off x="4017819" y="497899"/>
            <a:ext cx="7284893" cy="527944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77092" y="1428111"/>
            <a:ext cx="3823854" cy="224676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После добавления ребенка нажать кнопку получить сертификат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</p:txBody>
      </p:sp>
      <p:sp>
        <p:nvSpPr>
          <p:cNvPr id="14" name="Стрелка вверх 13"/>
          <p:cNvSpPr/>
          <p:nvPr/>
        </p:nvSpPr>
        <p:spPr>
          <a:xfrm rot="15756152">
            <a:off x="9324108" y="4710545"/>
            <a:ext cx="387927" cy="103909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8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87927" y="949632"/>
            <a:ext cx="3117273" cy="224676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Заполнить вкладку </a:t>
            </a:r>
          </a:p>
          <a:p>
            <a:pPr algn="ctr"/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«Гибкий поиск программы» </a:t>
            </a:r>
          </a:p>
        </p:txBody>
      </p:sp>
      <p:pic>
        <p:nvPicPr>
          <p:cNvPr id="8193" name="Picture 1" descr="C:\Users\Шипицына\Downloads\IMG_75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5108" y="67404"/>
            <a:ext cx="3817802" cy="6790596"/>
          </a:xfrm>
          <a:prstGeom prst="rect">
            <a:avLst/>
          </a:prstGeom>
          <a:noFill/>
        </p:spPr>
      </p:pic>
      <p:pic>
        <p:nvPicPr>
          <p:cNvPr id="8194" name="Picture 2" descr="C:\Users\Шипицына\Downloads\IMG_7520.PNG"/>
          <p:cNvPicPr>
            <a:picLocks noChangeAspect="1" noChangeArrowheads="1"/>
          </p:cNvPicPr>
          <p:nvPr/>
        </p:nvPicPr>
        <p:blipFill>
          <a:blip r:embed="rId3" cstate="print"/>
          <a:srcRect b="20953"/>
          <a:stretch>
            <a:fillRect/>
          </a:stretch>
        </p:blipFill>
        <p:spPr bwMode="auto">
          <a:xfrm>
            <a:off x="7580412" y="0"/>
            <a:ext cx="4168242" cy="5860473"/>
          </a:xfrm>
          <a:prstGeom prst="rect">
            <a:avLst/>
          </a:prstGeom>
          <a:noFill/>
        </p:spPr>
      </p:pic>
      <p:sp>
        <p:nvSpPr>
          <p:cNvPr id="9" name="Стрелка вверх 8"/>
          <p:cNvSpPr/>
          <p:nvPr/>
        </p:nvSpPr>
        <p:spPr>
          <a:xfrm rot="15756152">
            <a:off x="10584873" y="4932219"/>
            <a:ext cx="387927" cy="103909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верх 11"/>
          <p:cNvSpPr/>
          <p:nvPr/>
        </p:nvSpPr>
        <p:spPr>
          <a:xfrm rot="15756152">
            <a:off x="6248402" y="5334001"/>
            <a:ext cx="387927" cy="103909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63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180110" y="1865423"/>
            <a:ext cx="3677920" cy="181588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Памятка на оформление заявки на обучение</a:t>
            </a:r>
          </a:p>
        </p:txBody>
      </p:sp>
      <p:pic>
        <p:nvPicPr>
          <p:cNvPr id="7169" name="Picture 1" descr="C:\Users\Шипицына\Downloads\IMG_7522.PNG"/>
          <p:cNvPicPr>
            <a:picLocks noChangeAspect="1" noChangeArrowheads="1"/>
          </p:cNvPicPr>
          <p:nvPr/>
        </p:nvPicPr>
        <p:blipFill>
          <a:blip r:embed="rId2" cstate="print"/>
          <a:srcRect b="41402"/>
          <a:stretch>
            <a:fillRect/>
          </a:stretch>
        </p:blipFill>
        <p:spPr bwMode="auto">
          <a:xfrm>
            <a:off x="3095804" y="277092"/>
            <a:ext cx="4798687" cy="5001492"/>
          </a:xfrm>
          <a:prstGeom prst="rect">
            <a:avLst/>
          </a:prstGeom>
          <a:noFill/>
        </p:spPr>
      </p:pic>
      <p:sp>
        <p:nvSpPr>
          <p:cNvPr id="8" name="Стрелка вверх 7"/>
          <p:cNvSpPr/>
          <p:nvPr/>
        </p:nvSpPr>
        <p:spPr>
          <a:xfrm rot="15756152">
            <a:off x="4475018" y="2618509"/>
            <a:ext cx="387927" cy="103909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C:\Users\Шипицына\Downloads\IMG_7523.PNG"/>
          <p:cNvPicPr>
            <a:picLocks noChangeAspect="1" noChangeArrowheads="1"/>
          </p:cNvPicPr>
          <p:nvPr/>
        </p:nvPicPr>
        <p:blipFill>
          <a:blip r:embed="rId3" cstate="print"/>
          <a:srcRect t="59868" b="7857"/>
          <a:stretch>
            <a:fillRect/>
          </a:stretch>
        </p:blipFill>
        <p:spPr bwMode="auto">
          <a:xfrm>
            <a:off x="6558395" y="2036618"/>
            <a:ext cx="5301096" cy="3043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629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1208727"/>
            <a:ext cx="2867892" cy="181588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Памятка на оформление заявки на обучение</a:t>
            </a:r>
          </a:p>
        </p:txBody>
      </p:sp>
      <p:pic>
        <p:nvPicPr>
          <p:cNvPr id="6145" name="Picture 1" descr="C:\Users\Шипицына\Downloads\IMG_7525.PNG"/>
          <p:cNvPicPr>
            <a:picLocks noChangeAspect="1" noChangeArrowheads="1"/>
          </p:cNvPicPr>
          <p:nvPr/>
        </p:nvPicPr>
        <p:blipFill>
          <a:blip r:embed="rId2" cstate="print"/>
          <a:srcRect b="32237"/>
          <a:stretch>
            <a:fillRect/>
          </a:stretch>
        </p:blipFill>
        <p:spPr bwMode="auto">
          <a:xfrm>
            <a:off x="2840184" y="318656"/>
            <a:ext cx="4888056" cy="5891436"/>
          </a:xfrm>
          <a:prstGeom prst="rect">
            <a:avLst/>
          </a:prstGeom>
          <a:noFill/>
        </p:spPr>
      </p:pic>
      <p:sp>
        <p:nvSpPr>
          <p:cNvPr id="10" name="Стрелка вверх 9"/>
          <p:cNvSpPr/>
          <p:nvPr/>
        </p:nvSpPr>
        <p:spPr>
          <a:xfrm rot="15756152">
            <a:off x="6650182" y="5347856"/>
            <a:ext cx="387927" cy="103909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7" name="Picture 3" descr="C:\Users\Шипицына\Downloads\IMG_7528.PNG"/>
          <p:cNvPicPr>
            <a:picLocks noChangeAspect="1" noChangeArrowheads="1"/>
          </p:cNvPicPr>
          <p:nvPr/>
        </p:nvPicPr>
        <p:blipFill>
          <a:blip r:embed="rId3" cstate="print"/>
          <a:srcRect b="11588"/>
          <a:stretch>
            <a:fillRect/>
          </a:stretch>
        </p:blipFill>
        <p:spPr bwMode="auto">
          <a:xfrm>
            <a:off x="7887300" y="249382"/>
            <a:ext cx="3902918" cy="6137563"/>
          </a:xfrm>
          <a:prstGeom prst="rect">
            <a:avLst/>
          </a:prstGeom>
          <a:noFill/>
        </p:spPr>
      </p:pic>
      <p:sp>
        <p:nvSpPr>
          <p:cNvPr id="12" name="Стрелка вверх 11"/>
          <p:cNvSpPr/>
          <p:nvPr/>
        </p:nvSpPr>
        <p:spPr>
          <a:xfrm rot="15756152">
            <a:off x="11249890" y="4184075"/>
            <a:ext cx="387927" cy="103909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верх 12"/>
          <p:cNvSpPr/>
          <p:nvPr/>
        </p:nvSpPr>
        <p:spPr>
          <a:xfrm rot="15756152">
            <a:off x="10806546" y="5500256"/>
            <a:ext cx="387927" cy="103909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4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Шипицына\Downloads\IMG_753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4151" y="0"/>
            <a:ext cx="3715522" cy="660867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90945" y="1499672"/>
            <a:ext cx="2867892" cy="181588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Памятка на оформление заявки на обучение</a:t>
            </a:r>
          </a:p>
        </p:txBody>
      </p:sp>
      <p:sp>
        <p:nvSpPr>
          <p:cNvPr id="12" name="Стрелка вверх 11"/>
          <p:cNvSpPr/>
          <p:nvPr/>
        </p:nvSpPr>
        <p:spPr>
          <a:xfrm rot="15756152">
            <a:off x="6123709" y="5070767"/>
            <a:ext cx="387927" cy="103909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верх 12"/>
          <p:cNvSpPr/>
          <p:nvPr/>
        </p:nvSpPr>
        <p:spPr>
          <a:xfrm rot="15756152">
            <a:off x="6165274" y="2909455"/>
            <a:ext cx="387927" cy="103909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4515" name="Picture 3" descr="C:\Users\Шипицына\Downloads\IMG_753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6389" y="0"/>
            <a:ext cx="3606439" cy="6414654"/>
          </a:xfrm>
          <a:prstGeom prst="rect">
            <a:avLst/>
          </a:prstGeom>
          <a:noFill/>
        </p:spPr>
      </p:pic>
      <p:sp>
        <p:nvSpPr>
          <p:cNvPr id="14" name="Стрелка вверх 13"/>
          <p:cNvSpPr/>
          <p:nvPr/>
        </p:nvSpPr>
        <p:spPr>
          <a:xfrm rot="15756152">
            <a:off x="10806547" y="3796146"/>
            <a:ext cx="387927" cy="103909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4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137</Words>
  <Application>Microsoft Office PowerPoint</Application>
  <PresentationFormat>Произвольный</PresentationFormat>
  <Paragraphs>25</Paragraphs>
  <Slides>11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Тема Office</vt:lpstr>
      <vt:lpstr>1_Тема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РАБОТЫ НАВИГАТОРА ДОПОЛНИТЕЛЬНОГО ОБРАЗОВАНИЯ ДЕТЕЙ ИРКУТСКОЙ ОБЛАСТИ  В РАМКАХ РЕАЛИЗАЦИИ РЕГИОНАЛЬНОГО ПРОЕКТА «УСПЕХ КАЖДОГО РЕБЕНКА»</dc:title>
  <dc:creator>it</dc:creator>
  <cp:lastModifiedBy>ДДТ-2</cp:lastModifiedBy>
  <cp:revision>27</cp:revision>
  <dcterms:created xsi:type="dcterms:W3CDTF">2020-08-30T10:59:05Z</dcterms:created>
  <dcterms:modified xsi:type="dcterms:W3CDTF">2020-11-18T09:21:07Z</dcterms:modified>
</cp:coreProperties>
</file>